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8" r:id="rId4"/>
    <p:sldId id="265" r:id="rId5"/>
    <p:sldId id="264" r:id="rId6"/>
    <p:sldId id="261" r:id="rId7"/>
    <p:sldId id="266" r:id="rId8"/>
    <p:sldId id="271" r:id="rId9"/>
    <p:sldId id="269" r:id="rId10"/>
  </p:sldIdLst>
  <p:sldSz cx="12192000" cy="6858000"/>
  <p:notesSz cx="6858000" cy="9144000"/>
  <p:embeddedFontLst>
    <p:embeddedFont>
      <p:font typeface="D2Coding" panose="020B0600000101010101" charset="-127"/>
      <p:regular r:id="rId11"/>
      <p:bold r:id="rId12"/>
    </p:embeddedFont>
    <p:embeddedFont>
      <p:font typeface="D2Coding ligature" panose="020B0600000101010101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EC770B6-96F0-4E41-93E7-793CA49D85A5}">
          <p14:sldIdLst>
            <p14:sldId id="256"/>
            <p14:sldId id="270"/>
            <p14:sldId id="258"/>
          </p14:sldIdLst>
        </p14:section>
        <p14:section name="페이지 3개" id="{031AB2F5-BAE0-4CA1-8BE5-DBD8239E6A45}">
          <p14:sldIdLst>
            <p14:sldId id="265"/>
            <p14:sldId id="264"/>
            <p14:sldId id="261"/>
          </p14:sldIdLst>
        </p14:section>
        <p14:section name="AI" id="{AFAA14AD-1192-4242-BFDF-5EE4A33754B7}">
          <p14:sldIdLst>
            <p14:sldId id="266"/>
            <p14:sldId id="271"/>
          </p14:sldIdLst>
        </p14:section>
        <p14:section name="finish" id="{4E419429-2E7A-4589-8033-875BD6D0B30A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FECE00"/>
    <a:srgbClr val="844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B7FB7-A68E-4A00-A9AC-6D8A584B6418}" v="43" dt="2023-07-28T18:44:21.410"/>
    <p1510:client id="{95BEF84E-F65C-4AC1-8CB8-03674D8C2ADE}" v="468" dt="2023-07-28T16:37:42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5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성" userId="d47cadcc06700680" providerId="LiveId" clId="{5C8B7FB7-A68E-4A00-A9AC-6D8A584B6418}"/>
    <pc:docChg chg="custSel addSld delSld modSld sldOrd modSection">
      <pc:chgData name="재성" userId="d47cadcc06700680" providerId="LiveId" clId="{5C8B7FB7-A68E-4A00-A9AC-6D8A584B6418}" dt="2023-07-28T18:44:44.228" v="584" actId="47"/>
      <pc:docMkLst>
        <pc:docMk/>
      </pc:docMkLst>
      <pc:sldChg chg="delSp modSp mod">
        <pc:chgData name="재성" userId="d47cadcc06700680" providerId="LiveId" clId="{5C8B7FB7-A68E-4A00-A9AC-6D8A584B6418}" dt="2023-07-28T18:36:49.415" v="141" actId="1076"/>
        <pc:sldMkLst>
          <pc:docMk/>
          <pc:sldMk cId="3853846289" sldId="266"/>
        </pc:sldMkLst>
        <pc:spChg chg="mod">
          <ac:chgData name="재성" userId="d47cadcc06700680" providerId="LiveId" clId="{5C8B7FB7-A68E-4A00-A9AC-6D8A584B6418}" dt="2023-07-28T18:36:49.415" v="141" actId="1076"/>
          <ac:spMkLst>
            <pc:docMk/>
            <pc:sldMk cId="3853846289" sldId="266"/>
            <ac:spMk id="2" creationId="{E254DB79-640E-06DD-0537-75709EEFAE61}"/>
          </ac:spMkLst>
        </pc:spChg>
        <pc:spChg chg="del">
          <ac:chgData name="재성" userId="d47cadcc06700680" providerId="LiveId" clId="{5C8B7FB7-A68E-4A00-A9AC-6D8A584B6418}" dt="2023-07-28T18:36:24.113" v="138" actId="478"/>
          <ac:spMkLst>
            <pc:docMk/>
            <pc:sldMk cId="3853846289" sldId="266"/>
            <ac:spMk id="3" creationId="{19722737-0C72-4A13-ABB2-A51C1AE223B2}"/>
          </ac:spMkLst>
        </pc:spChg>
      </pc:sldChg>
      <pc:sldChg chg="del">
        <pc:chgData name="재성" userId="d47cadcc06700680" providerId="LiveId" clId="{5C8B7FB7-A68E-4A00-A9AC-6D8A584B6418}" dt="2023-07-28T18:44:41.385" v="583" actId="47"/>
        <pc:sldMkLst>
          <pc:docMk/>
          <pc:sldMk cId="1460649741" sldId="267"/>
        </pc:sldMkLst>
      </pc:sldChg>
      <pc:sldChg chg="del">
        <pc:chgData name="재성" userId="d47cadcc06700680" providerId="LiveId" clId="{5C8B7FB7-A68E-4A00-A9AC-6D8A584B6418}" dt="2023-07-28T18:44:44.228" v="584" actId="47"/>
        <pc:sldMkLst>
          <pc:docMk/>
          <pc:sldMk cId="2957088817" sldId="268"/>
        </pc:sldMkLst>
      </pc:sldChg>
      <pc:sldChg chg="modSp mod">
        <pc:chgData name="재성" userId="d47cadcc06700680" providerId="LiveId" clId="{5C8B7FB7-A68E-4A00-A9AC-6D8A584B6418}" dt="2023-07-28T18:36:05.615" v="137"/>
        <pc:sldMkLst>
          <pc:docMk/>
          <pc:sldMk cId="1375309167" sldId="270"/>
        </pc:sldMkLst>
        <pc:spChg chg="mod">
          <ac:chgData name="재성" userId="d47cadcc06700680" providerId="LiveId" clId="{5C8B7FB7-A68E-4A00-A9AC-6D8A584B6418}" dt="2023-07-28T18:36:05.615" v="137"/>
          <ac:spMkLst>
            <pc:docMk/>
            <pc:sldMk cId="1375309167" sldId="270"/>
            <ac:spMk id="13" creationId="{4408A980-F50D-17D9-4770-7553730425C0}"/>
          </ac:spMkLst>
        </pc:spChg>
      </pc:sldChg>
      <pc:sldChg chg="delSp modSp add mod ord">
        <pc:chgData name="재성" userId="d47cadcc06700680" providerId="LiveId" clId="{5C8B7FB7-A68E-4A00-A9AC-6D8A584B6418}" dt="2023-07-28T18:44:27.630" v="582" actId="20577"/>
        <pc:sldMkLst>
          <pc:docMk/>
          <pc:sldMk cId="3401595688" sldId="271"/>
        </pc:sldMkLst>
        <pc:spChg chg="mod">
          <ac:chgData name="재성" userId="d47cadcc06700680" providerId="LiveId" clId="{5C8B7FB7-A68E-4A00-A9AC-6D8A584B6418}" dt="2023-07-28T18:38:05.664" v="208" actId="14100"/>
          <ac:spMkLst>
            <pc:docMk/>
            <pc:sldMk cId="3401595688" sldId="271"/>
            <ac:spMk id="3" creationId="{C5F4FF13-5D8A-97DC-699A-A4341DD2D81A}"/>
          </ac:spMkLst>
        </pc:spChg>
        <pc:spChg chg="mod">
          <ac:chgData name="재성" userId="d47cadcc06700680" providerId="LiveId" clId="{5C8B7FB7-A68E-4A00-A9AC-6D8A584B6418}" dt="2023-07-28T18:41:23.658" v="405" actId="1076"/>
          <ac:spMkLst>
            <pc:docMk/>
            <pc:sldMk cId="3401595688" sldId="271"/>
            <ac:spMk id="4" creationId="{47DF2284-A8FB-DF88-87BF-A98331E4B778}"/>
          </ac:spMkLst>
        </pc:spChg>
        <pc:spChg chg="mod">
          <ac:chgData name="재성" userId="d47cadcc06700680" providerId="LiveId" clId="{5C8B7FB7-A68E-4A00-A9AC-6D8A584B6418}" dt="2023-07-28T18:44:27.630" v="582" actId="20577"/>
          <ac:spMkLst>
            <pc:docMk/>
            <pc:sldMk cId="3401595688" sldId="271"/>
            <ac:spMk id="16" creationId="{49B071F7-4268-16F6-E4AB-75D3C57CADBF}"/>
          </ac:spMkLst>
        </pc:spChg>
        <pc:spChg chg="mod">
          <ac:chgData name="재성" userId="d47cadcc06700680" providerId="LiveId" clId="{5C8B7FB7-A68E-4A00-A9AC-6D8A584B6418}" dt="2023-07-28T18:40:11.677" v="404"/>
          <ac:spMkLst>
            <pc:docMk/>
            <pc:sldMk cId="3401595688" sldId="271"/>
            <ac:spMk id="21" creationId="{FB42E41B-3521-CAA2-26ED-6DE556EEB235}"/>
          </ac:spMkLst>
        </pc:spChg>
        <pc:spChg chg="mod">
          <ac:chgData name="재성" userId="d47cadcc06700680" providerId="LiveId" clId="{5C8B7FB7-A68E-4A00-A9AC-6D8A584B6418}" dt="2023-07-28T18:40:03.667" v="382" actId="20577"/>
          <ac:spMkLst>
            <pc:docMk/>
            <pc:sldMk cId="3401595688" sldId="271"/>
            <ac:spMk id="22" creationId="{60084A92-53A1-BC3E-8755-40F548FC17CB}"/>
          </ac:spMkLst>
        </pc:spChg>
        <pc:spChg chg="del mod">
          <ac:chgData name="재성" userId="d47cadcc06700680" providerId="LiveId" clId="{5C8B7FB7-A68E-4A00-A9AC-6D8A584B6418}" dt="2023-07-28T18:41:27.414" v="409" actId="478"/>
          <ac:spMkLst>
            <pc:docMk/>
            <pc:sldMk cId="3401595688" sldId="271"/>
            <ac:spMk id="25" creationId="{3E09D96C-37E8-5A0F-F729-B5883D2775F7}"/>
          </ac:spMkLst>
        </pc:spChg>
        <pc:spChg chg="del mod">
          <ac:chgData name="재성" userId="d47cadcc06700680" providerId="LiveId" clId="{5C8B7FB7-A68E-4A00-A9AC-6D8A584B6418}" dt="2023-07-28T18:41:29.847" v="412" actId="478"/>
          <ac:spMkLst>
            <pc:docMk/>
            <pc:sldMk cId="3401595688" sldId="271"/>
            <ac:spMk id="26" creationId="{AE7FBD5F-6956-6133-294A-F07612853C59}"/>
          </ac:spMkLst>
        </pc:spChg>
        <pc:spChg chg="del">
          <ac:chgData name="재성" userId="d47cadcc06700680" providerId="LiveId" clId="{5C8B7FB7-A68E-4A00-A9AC-6D8A584B6418}" dt="2023-07-28T18:41:32.158" v="414" actId="478"/>
          <ac:spMkLst>
            <pc:docMk/>
            <pc:sldMk cId="3401595688" sldId="271"/>
            <ac:spMk id="27" creationId="{9DEAE184-21E8-A087-6FE5-364CDBE83454}"/>
          </ac:spMkLst>
        </pc:spChg>
        <pc:picChg chg="del">
          <ac:chgData name="재성" userId="d47cadcc06700680" providerId="LiveId" clId="{5C8B7FB7-A68E-4A00-A9AC-6D8A584B6418}" dt="2023-07-28T18:41:30.519" v="413" actId="478"/>
          <ac:picMkLst>
            <pc:docMk/>
            <pc:sldMk cId="3401595688" sldId="271"/>
            <ac:picMk id="9" creationId="{0D4F228D-A7BC-86C0-E7D0-F00405E41164}"/>
          </ac:picMkLst>
        </pc:picChg>
        <pc:picChg chg="del">
          <ac:chgData name="재성" userId="d47cadcc06700680" providerId="LiveId" clId="{5C8B7FB7-A68E-4A00-A9AC-6D8A584B6418}" dt="2023-07-28T18:41:28.161" v="410" actId="478"/>
          <ac:picMkLst>
            <pc:docMk/>
            <pc:sldMk cId="3401595688" sldId="271"/>
            <ac:picMk id="12" creationId="{56E2D5AA-0360-249E-280B-0915571F9595}"/>
          </ac:picMkLst>
        </pc:picChg>
        <pc:picChg chg="del">
          <ac:chgData name="재성" userId="d47cadcc06700680" providerId="LiveId" clId="{5C8B7FB7-A68E-4A00-A9AC-6D8A584B6418}" dt="2023-07-28T18:41:25.076" v="406" actId="478"/>
          <ac:picMkLst>
            <pc:docMk/>
            <pc:sldMk cId="3401595688" sldId="271"/>
            <ac:picMk id="15" creationId="{01F16E14-BB82-E2E9-CE86-72C506A71E85}"/>
          </ac:picMkLst>
        </pc:picChg>
      </pc:sldChg>
    </pc:docChg>
  </pc:docChgLst>
  <pc:docChgLst>
    <pc:chgData name="윤정 조" userId="6a53cac6c0691efd" providerId="LiveId" clId="{95BEF84E-F65C-4AC1-8CB8-03674D8C2ADE}"/>
    <pc:docChg chg="undo custSel addSld delSld modSld sldOrd addSection modSection">
      <pc:chgData name="윤정 조" userId="6a53cac6c0691efd" providerId="LiveId" clId="{95BEF84E-F65C-4AC1-8CB8-03674D8C2ADE}" dt="2023-07-28T16:39:07.989" v="4367" actId="1076"/>
      <pc:docMkLst>
        <pc:docMk/>
      </pc:docMkLst>
      <pc:sldChg chg="addSp delSp modSp mod setBg modAnim">
        <pc:chgData name="윤정 조" userId="6a53cac6c0691efd" providerId="LiveId" clId="{95BEF84E-F65C-4AC1-8CB8-03674D8C2ADE}" dt="2023-07-28T16:34:18.659" v="4063" actId="20577"/>
        <pc:sldMkLst>
          <pc:docMk/>
          <pc:sldMk cId="4027440264" sldId="256"/>
        </pc:sldMkLst>
        <pc:spChg chg="mod ord">
          <ac:chgData name="윤정 조" userId="6a53cac6c0691efd" providerId="LiveId" clId="{95BEF84E-F65C-4AC1-8CB8-03674D8C2ADE}" dt="2023-07-28T16:34:18.659" v="4063" actId="20577"/>
          <ac:spMkLst>
            <pc:docMk/>
            <pc:sldMk cId="4027440264" sldId="256"/>
            <ac:spMk id="2" creationId="{2E81D27C-67B8-2186-7658-44100314404E}"/>
          </ac:spMkLst>
        </pc:spChg>
        <pc:spChg chg="mod">
          <ac:chgData name="윤정 조" userId="6a53cac6c0691efd" providerId="LiveId" clId="{95BEF84E-F65C-4AC1-8CB8-03674D8C2ADE}" dt="2023-07-28T16:33:06.119" v="4050" actId="11"/>
          <ac:spMkLst>
            <pc:docMk/>
            <pc:sldMk cId="4027440264" sldId="256"/>
            <ac:spMk id="3" creationId="{2D00BE79-0994-0824-35D6-3E6D43CE6493}"/>
          </ac:spMkLst>
        </pc:spChg>
        <pc:spChg chg="add del mod ord">
          <ac:chgData name="윤정 조" userId="6a53cac6c0691efd" providerId="LiveId" clId="{95BEF84E-F65C-4AC1-8CB8-03674D8C2ADE}" dt="2023-07-28T15:20:49.597" v="2822" actId="478"/>
          <ac:spMkLst>
            <pc:docMk/>
            <pc:sldMk cId="4027440264" sldId="256"/>
            <ac:spMk id="4" creationId="{0064E969-ED18-94E4-0006-75D9B0B133D0}"/>
          </ac:spMkLst>
        </pc:spChg>
        <pc:spChg chg="add del">
          <ac:chgData name="윤정 조" userId="6a53cac6c0691efd" providerId="LiveId" clId="{95BEF84E-F65C-4AC1-8CB8-03674D8C2ADE}" dt="2023-07-28T15:14:47.475" v="2775" actId="478"/>
          <ac:spMkLst>
            <pc:docMk/>
            <pc:sldMk cId="4027440264" sldId="256"/>
            <ac:spMk id="8" creationId="{B43C3127-3187-23AF-E6BF-90AD7ABDDC11}"/>
          </ac:spMkLst>
        </pc:spChg>
        <pc:spChg chg="add del mod">
          <ac:chgData name="윤정 조" userId="6a53cac6c0691efd" providerId="LiveId" clId="{95BEF84E-F65C-4AC1-8CB8-03674D8C2ADE}" dt="2023-07-28T15:19:45.396" v="2807" actId="478"/>
          <ac:spMkLst>
            <pc:docMk/>
            <pc:sldMk cId="4027440264" sldId="256"/>
            <ac:spMk id="10" creationId="{495B49D5-790F-564D-6676-4882849185AB}"/>
          </ac:spMkLst>
        </pc:spChg>
        <pc:spChg chg="add del">
          <ac:chgData name="윤정 조" userId="6a53cac6c0691efd" providerId="LiveId" clId="{95BEF84E-F65C-4AC1-8CB8-03674D8C2ADE}" dt="2023-07-28T15:20:10.053" v="2810" actId="26606"/>
          <ac:spMkLst>
            <pc:docMk/>
            <pc:sldMk cId="4027440264" sldId="256"/>
            <ac:spMk id="14" creationId="{0D7B6173-1D58-48E2-83CF-37350F315F75}"/>
          </ac:spMkLst>
        </pc:spChg>
        <pc:spChg chg="add del">
          <ac:chgData name="윤정 조" userId="6a53cac6c0691efd" providerId="LiveId" clId="{95BEF84E-F65C-4AC1-8CB8-03674D8C2ADE}" dt="2023-07-28T15:20:10.053" v="2810" actId="26606"/>
          <ac:spMkLst>
            <pc:docMk/>
            <pc:sldMk cId="4027440264" sldId="256"/>
            <ac:spMk id="16" creationId="{2F36CA75-CFBF-4844-B719-8FE9EBADA9AF}"/>
          </ac:spMkLst>
        </pc:spChg>
        <pc:spChg chg="add del">
          <ac:chgData name="윤정 조" userId="6a53cac6c0691efd" providerId="LiveId" clId="{95BEF84E-F65C-4AC1-8CB8-03674D8C2ADE}" dt="2023-07-28T15:20:10.053" v="2810" actId="26606"/>
          <ac:spMkLst>
            <pc:docMk/>
            <pc:sldMk cId="4027440264" sldId="256"/>
            <ac:spMk id="18" creationId="{3D4A84B9-E564-4DD0-97F8-DBF1C460C28A}"/>
          </ac:spMkLst>
        </pc:spChg>
        <pc:spChg chg="add del">
          <ac:chgData name="윤정 조" userId="6a53cac6c0691efd" providerId="LiveId" clId="{95BEF84E-F65C-4AC1-8CB8-03674D8C2ADE}" dt="2023-07-28T15:20:10.053" v="2810" actId="26606"/>
          <ac:spMkLst>
            <pc:docMk/>
            <pc:sldMk cId="4027440264" sldId="256"/>
            <ac:spMk id="22" creationId="{102382E0-0A09-46AE-B955-B911CAFE7F00}"/>
          </ac:spMkLst>
        </pc:spChg>
        <pc:spChg chg="add del">
          <ac:chgData name="윤정 조" userId="6a53cac6c0691efd" providerId="LiveId" clId="{95BEF84E-F65C-4AC1-8CB8-03674D8C2ADE}" dt="2023-07-28T15:20:10.053" v="2810" actId="26606"/>
          <ac:spMkLst>
            <pc:docMk/>
            <pc:sldMk cId="4027440264" sldId="256"/>
            <ac:spMk id="24" creationId="{7DE75D4A-0965-4973-BE75-DECCAC9A9614}"/>
          </ac:spMkLst>
        </pc:spChg>
        <pc:spChg chg="add del">
          <ac:chgData name="윤정 조" userId="6a53cac6c0691efd" providerId="LiveId" clId="{95BEF84E-F65C-4AC1-8CB8-03674D8C2ADE}" dt="2023-07-28T15:20:13.949" v="2812" actId="26606"/>
          <ac:spMkLst>
            <pc:docMk/>
            <pc:sldMk cId="4027440264" sldId="256"/>
            <ac:spMk id="26" creationId="{A3C210E6-A35A-4F68-8D60-801A019C75B8}"/>
          </ac:spMkLst>
        </pc:spChg>
        <pc:spChg chg="add del">
          <ac:chgData name="윤정 조" userId="6a53cac6c0691efd" providerId="LiveId" clId="{95BEF84E-F65C-4AC1-8CB8-03674D8C2ADE}" dt="2023-07-28T15:20:13.949" v="2812" actId="26606"/>
          <ac:spMkLst>
            <pc:docMk/>
            <pc:sldMk cId="4027440264" sldId="256"/>
            <ac:spMk id="27" creationId="{AC0D06B0-F19C-459E-B221-A34B506FB5E3}"/>
          </ac:spMkLst>
        </pc:spChg>
        <pc:spChg chg="add del">
          <ac:chgData name="윤정 조" userId="6a53cac6c0691efd" providerId="LiveId" clId="{95BEF84E-F65C-4AC1-8CB8-03674D8C2ADE}" dt="2023-07-28T15:20:13.949" v="2812" actId="26606"/>
          <ac:spMkLst>
            <pc:docMk/>
            <pc:sldMk cId="4027440264" sldId="256"/>
            <ac:spMk id="28" creationId="{345B26DA-1C6B-4C66-81C9-9C1877FC2DB1}"/>
          </ac:spMkLst>
        </pc:spChg>
        <pc:spChg chg="add del">
          <ac:chgData name="윤정 조" userId="6a53cac6c0691efd" providerId="LiveId" clId="{95BEF84E-F65C-4AC1-8CB8-03674D8C2ADE}" dt="2023-07-28T15:20:13.949" v="2812" actId="26606"/>
          <ac:spMkLst>
            <pc:docMk/>
            <pc:sldMk cId="4027440264" sldId="256"/>
            <ac:spMk id="29" creationId="{98DE6C44-43F8-4DE4-AB81-66853FFEA09A}"/>
          </ac:spMkLst>
        </pc:spChg>
        <pc:spChg chg="add del">
          <ac:chgData name="윤정 조" userId="6a53cac6c0691efd" providerId="LiveId" clId="{95BEF84E-F65C-4AC1-8CB8-03674D8C2ADE}" dt="2023-07-28T15:20:13.949" v="2812" actId="26606"/>
          <ac:spMkLst>
            <pc:docMk/>
            <pc:sldMk cId="4027440264" sldId="256"/>
            <ac:spMk id="30" creationId="{2409529B-9B56-4F10-BE4D-F934DB89E57E}"/>
          </ac:spMkLst>
        </pc:spChg>
        <pc:spChg chg="add del">
          <ac:chgData name="윤정 조" userId="6a53cac6c0691efd" providerId="LiveId" clId="{95BEF84E-F65C-4AC1-8CB8-03674D8C2ADE}" dt="2023-07-28T15:20:17.901" v="2814" actId="26606"/>
          <ac:spMkLst>
            <pc:docMk/>
            <pc:sldMk cId="4027440264" sldId="256"/>
            <ac:spMk id="192" creationId="{5A0118C5-4F8D-4CF4-BADD-53FEACC6C42A}"/>
          </ac:spMkLst>
        </pc:spChg>
        <pc:spChg chg="add del">
          <ac:chgData name="윤정 조" userId="6a53cac6c0691efd" providerId="LiveId" clId="{95BEF84E-F65C-4AC1-8CB8-03674D8C2ADE}" dt="2023-07-28T15:20:17.901" v="2814" actId="26606"/>
          <ac:spMkLst>
            <pc:docMk/>
            <pc:sldMk cId="4027440264" sldId="256"/>
            <ac:spMk id="193" creationId="{FFFEB18F-F81F-4CED-BE64-EB888A77C3B8}"/>
          </ac:spMkLst>
        </pc:spChg>
        <pc:spChg chg="add del">
          <ac:chgData name="윤정 조" userId="6a53cac6c0691efd" providerId="LiveId" clId="{95BEF84E-F65C-4AC1-8CB8-03674D8C2ADE}" dt="2023-07-28T15:20:19.313" v="2816" actId="26606"/>
          <ac:spMkLst>
            <pc:docMk/>
            <pc:sldMk cId="4027440264" sldId="256"/>
            <ac:spMk id="204" creationId="{3C915414-2809-4735-A560-0D5FE66700D8}"/>
          </ac:spMkLst>
        </pc:spChg>
        <pc:spChg chg="add del">
          <ac:chgData name="윤정 조" userId="6a53cac6c0691efd" providerId="LiveId" clId="{95BEF84E-F65C-4AC1-8CB8-03674D8C2ADE}" dt="2023-07-28T15:20:19.313" v="2816" actId="26606"/>
          <ac:spMkLst>
            <pc:docMk/>
            <pc:sldMk cId="4027440264" sldId="256"/>
            <ac:spMk id="232" creationId="{4F7DA479-DC2B-4959-B1E3-0FF88334280A}"/>
          </ac:spMkLst>
        </pc:spChg>
        <pc:spChg chg="add del">
          <ac:chgData name="윤정 조" userId="6a53cac6c0691efd" providerId="LiveId" clId="{95BEF84E-F65C-4AC1-8CB8-03674D8C2ADE}" dt="2023-07-28T15:20:19.313" v="2816" actId="26606"/>
          <ac:spMkLst>
            <pc:docMk/>
            <pc:sldMk cId="4027440264" sldId="256"/>
            <ac:spMk id="233" creationId="{D665D759-2DF8-4D47-8386-4BA28901A79D}"/>
          </ac:spMkLst>
        </pc:spChg>
        <pc:spChg chg="add del">
          <ac:chgData name="윤정 조" userId="6a53cac6c0691efd" providerId="LiveId" clId="{95BEF84E-F65C-4AC1-8CB8-03674D8C2ADE}" dt="2023-07-28T15:20:21.698" v="2818" actId="26606"/>
          <ac:spMkLst>
            <pc:docMk/>
            <pc:sldMk cId="4027440264" sldId="256"/>
            <ac:spMk id="235" creationId="{913AE63C-D5B4-45D1-ACFC-648CFFCF9805}"/>
          </ac:spMkLst>
        </pc:spChg>
        <pc:spChg chg="add del">
          <ac:chgData name="윤정 조" userId="6a53cac6c0691efd" providerId="LiveId" clId="{95BEF84E-F65C-4AC1-8CB8-03674D8C2ADE}" dt="2023-07-28T15:20:21.698" v="2818" actId="26606"/>
          <ac:spMkLst>
            <pc:docMk/>
            <pc:sldMk cId="4027440264" sldId="256"/>
            <ac:spMk id="236" creationId="{34DE9D20-D6C2-4834-9EE9-EC583F3FE571}"/>
          </ac:spMkLst>
        </pc:spChg>
        <pc:spChg chg="add del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46" creationId="{0D7B6173-1D58-48E2-83CF-37350F315F75}"/>
          </ac:spMkLst>
        </pc:spChg>
        <pc:spChg chg="add del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47" creationId="{2F36CA75-CFBF-4844-B719-8FE9EBADA9AF}"/>
          </ac:spMkLst>
        </pc:spChg>
        <pc:spChg chg="add del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48" creationId="{3D4A84B9-E564-4DD0-97F8-DBF1C460C28A}"/>
          </ac:spMkLst>
        </pc:spChg>
        <pc:spChg chg="add del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50" creationId="{102382E0-0A09-46AE-B955-B911CAFE7F00}"/>
          </ac:spMkLst>
        </pc:spChg>
        <pc:spChg chg="add del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51" creationId="{7DE75D4A-0965-4973-BE75-DECCAC9A9614}"/>
          </ac:spMkLst>
        </pc:spChg>
        <pc:spChg chg="add del">
          <ac:chgData name="윤정 조" userId="6a53cac6c0691efd" providerId="LiveId" clId="{95BEF84E-F65C-4AC1-8CB8-03674D8C2ADE}" dt="2023-07-28T15:37:52.081" v="3191" actId="26606"/>
          <ac:spMkLst>
            <pc:docMk/>
            <pc:sldMk cId="4027440264" sldId="256"/>
            <ac:spMk id="256" creationId="{A93898FF-D987-4B0E-BFB4-85F5EB356D4D}"/>
          </ac:spMkLst>
        </pc:spChg>
        <pc:spChg chg="add del">
          <ac:chgData name="윤정 조" userId="6a53cac6c0691efd" providerId="LiveId" clId="{95BEF84E-F65C-4AC1-8CB8-03674D8C2ADE}" dt="2023-07-28T15:37:52.081" v="3191" actId="26606"/>
          <ac:spMkLst>
            <pc:docMk/>
            <pc:sldMk cId="4027440264" sldId="256"/>
            <ac:spMk id="258" creationId="{612F383F-B981-4BC3-9E2B-7BE938CEF3EC}"/>
          </ac:spMkLst>
        </pc:spChg>
        <pc:spChg chg="add del">
          <ac:chgData name="윤정 조" userId="6a53cac6c0691efd" providerId="LiveId" clId="{95BEF84E-F65C-4AC1-8CB8-03674D8C2ADE}" dt="2023-07-28T15:37:52.081" v="3191" actId="26606"/>
          <ac:spMkLst>
            <pc:docMk/>
            <pc:sldMk cId="4027440264" sldId="256"/>
            <ac:spMk id="260" creationId="{5AA485AD-076E-4077-A6E6-C3C9F0C39FF2}"/>
          </ac:spMkLst>
        </pc:spChg>
        <pc:spChg chg="add del">
          <ac:chgData name="윤정 조" userId="6a53cac6c0691efd" providerId="LiveId" clId="{95BEF84E-F65C-4AC1-8CB8-03674D8C2ADE}" dt="2023-07-28T15:37:52.081" v="3191" actId="26606"/>
          <ac:spMkLst>
            <pc:docMk/>
            <pc:sldMk cId="4027440264" sldId="256"/>
            <ac:spMk id="264" creationId="{58D235B8-3D10-493F-88AC-84BB404C1B5A}"/>
          </ac:spMkLst>
        </pc:spChg>
        <pc:spChg chg="add del">
          <ac:chgData name="윤정 조" userId="6a53cac6c0691efd" providerId="LiveId" clId="{95BEF84E-F65C-4AC1-8CB8-03674D8C2ADE}" dt="2023-07-28T15:37:52.081" v="3191" actId="26606"/>
          <ac:spMkLst>
            <pc:docMk/>
            <pc:sldMk cId="4027440264" sldId="256"/>
            <ac:spMk id="266" creationId="{42A4FC2C-047E-45A5-965D-8E1E3BF09BC6}"/>
          </ac:spMkLst>
        </pc:spChg>
        <pc:spChg chg="add del">
          <ac:chgData name="윤정 조" userId="6a53cac6c0691efd" providerId="LiveId" clId="{95BEF84E-F65C-4AC1-8CB8-03674D8C2ADE}" dt="2023-07-28T15:37:56.755" v="3193" actId="26606"/>
          <ac:spMkLst>
            <pc:docMk/>
            <pc:sldMk cId="4027440264" sldId="256"/>
            <ac:spMk id="268" creationId="{0D7B6173-1D58-48E2-83CF-37350F315F75}"/>
          </ac:spMkLst>
        </pc:spChg>
        <pc:spChg chg="add del">
          <ac:chgData name="윤정 조" userId="6a53cac6c0691efd" providerId="LiveId" clId="{95BEF84E-F65C-4AC1-8CB8-03674D8C2ADE}" dt="2023-07-28T15:37:56.755" v="3193" actId="26606"/>
          <ac:spMkLst>
            <pc:docMk/>
            <pc:sldMk cId="4027440264" sldId="256"/>
            <ac:spMk id="269" creationId="{2F36CA75-CFBF-4844-B719-8FE9EBADA9AF}"/>
          </ac:spMkLst>
        </pc:spChg>
        <pc:spChg chg="add del">
          <ac:chgData name="윤정 조" userId="6a53cac6c0691efd" providerId="LiveId" clId="{95BEF84E-F65C-4AC1-8CB8-03674D8C2ADE}" dt="2023-07-28T15:37:56.755" v="3193" actId="26606"/>
          <ac:spMkLst>
            <pc:docMk/>
            <pc:sldMk cId="4027440264" sldId="256"/>
            <ac:spMk id="270" creationId="{3D4A84B9-E564-4DD0-97F8-DBF1C460C28A}"/>
          </ac:spMkLst>
        </pc:spChg>
        <pc:spChg chg="add del">
          <ac:chgData name="윤정 조" userId="6a53cac6c0691efd" providerId="LiveId" clId="{95BEF84E-F65C-4AC1-8CB8-03674D8C2ADE}" dt="2023-07-28T15:37:56.755" v="3193" actId="26606"/>
          <ac:spMkLst>
            <pc:docMk/>
            <pc:sldMk cId="4027440264" sldId="256"/>
            <ac:spMk id="272" creationId="{102382E0-0A09-46AE-B955-B911CAFE7F00}"/>
          </ac:spMkLst>
        </pc:spChg>
        <pc:spChg chg="add del">
          <ac:chgData name="윤정 조" userId="6a53cac6c0691efd" providerId="LiveId" clId="{95BEF84E-F65C-4AC1-8CB8-03674D8C2ADE}" dt="2023-07-28T15:37:56.755" v="3193" actId="26606"/>
          <ac:spMkLst>
            <pc:docMk/>
            <pc:sldMk cId="4027440264" sldId="256"/>
            <ac:spMk id="273" creationId="{7DE75D4A-0965-4973-BE75-DECCAC9A9614}"/>
          </ac:spMkLst>
        </pc:spChg>
        <pc:spChg chg="add del">
          <ac:chgData name="윤정 조" userId="6a53cac6c0691efd" providerId="LiveId" clId="{95BEF84E-F65C-4AC1-8CB8-03674D8C2ADE}" dt="2023-07-28T15:37:58.793" v="3195" actId="26606"/>
          <ac:spMkLst>
            <pc:docMk/>
            <pc:sldMk cId="4027440264" sldId="256"/>
            <ac:spMk id="275" creationId="{A93898FF-D987-4B0E-BFB4-85F5EB356D4D}"/>
          </ac:spMkLst>
        </pc:spChg>
        <pc:spChg chg="add del">
          <ac:chgData name="윤정 조" userId="6a53cac6c0691efd" providerId="LiveId" clId="{95BEF84E-F65C-4AC1-8CB8-03674D8C2ADE}" dt="2023-07-28T15:37:58.793" v="3195" actId="26606"/>
          <ac:spMkLst>
            <pc:docMk/>
            <pc:sldMk cId="4027440264" sldId="256"/>
            <ac:spMk id="276" creationId="{612F383F-B981-4BC3-9E2B-7BE938CEF3EC}"/>
          </ac:spMkLst>
        </pc:spChg>
        <pc:spChg chg="add del">
          <ac:chgData name="윤정 조" userId="6a53cac6c0691efd" providerId="LiveId" clId="{95BEF84E-F65C-4AC1-8CB8-03674D8C2ADE}" dt="2023-07-28T15:37:58.793" v="3195" actId="26606"/>
          <ac:spMkLst>
            <pc:docMk/>
            <pc:sldMk cId="4027440264" sldId="256"/>
            <ac:spMk id="277" creationId="{5AA485AD-076E-4077-A6E6-C3C9F0C39FF2}"/>
          </ac:spMkLst>
        </pc:spChg>
        <pc:spChg chg="add del">
          <ac:chgData name="윤정 조" userId="6a53cac6c0691efd" providerId="LiveId" clId="{95BEF84E-F65C-4AC1-8CB8-03674D8C2ADE}" dt="2023-07-28T15:37:58.793" v="3195" actId="26606"/>
          <ac:spMkLst>
            <pc:docMk/>
            <pc:sldMk cId="4027440264" sldId="256"/>
            <ac:spMk id="279" creationId="{58D235B8-3D10-493F-88AC-84BB404C1B5A}"/>
          </ac:spMkLst>
        </pc:spChg>
        <pc:spChg chg="add del">
          <ac:chgData name="윤정 조" userId="6a53cac6c0691efd" providerId="LiveId" clId="{95BEF84E-F65C-4AC1-8CB8-03674D8C2ADE}" dt="2023-07-28T15:37:58.793" v="3195" actId="26606"/>
          <ac:spMkLst>
            <pc:docMk/>
            <pc:sldMk cId="4027440264" sldId="256"/>
            <ac:spMk id="280" creationId="{42A4FC2C-047E-45A5-965D-8E1E3BF09BC6}"/>
          </ac:spMkLst>
        </pc:spChg>
        <pc:spChg chg="add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82" creationId="{0D7B6173-1D58-48E2-83CF-37350F315F75}"/>
          </ac:spMkLst>
        </pc:spChg>
        <pc:spChg chg="add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83" creationId="{2F36CA75-CFBF-4844-B719-8FE9EBADA9AF}"/>
          </ac:spMkLst>
        </pc:spChg>
        <pc:spChg chg="add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84" creationId="{3D4A84B9-E564-4DD0-97F8-DBF1C460C28A}"/>
          </ac:spMkLst>
        </pc:spChg>
        <pc:spChg chg="add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86" creationId="{102382E0-0A09-46AE-B955-B911CAFE7F00}"/>
          </ac:spMkLst>
        </pc:spChg>
        <pc:spChg chg="add">
          <ac:chgData name="윤정 조" userId="6a53cac6c0691efd" providerId="LiveId" clId="{95BEF84E-F65C-4AC1-8CB8-03674D8C2ADE}" dt="2023-07-28T15:37:58.809" v="3196" actId="26606"/>
          <ac:spMkLst>
            <pc:docMk/>
            <pc:sldMk cId="4027440264" sldId="256"/>
            <ac:spMk id="287" creationId="{7DE75D4A-0965-4973-BE75-DECCAC9A9614}"/>
          </ac:spMkLst>
        </pc:spChg>
        <pc:grpChg chg="add del">
          <ac:chgData name="윤정 조" userId="6a53cac6c0691efd" providerId="LiveId" clId="{95BEF84E-F65C-4AC1-8CB8-03674D8C2ADE}" dt="2023-07-28T15:20:17.901" v="2814" actId="26606"/>
          <ac:grpSpMkLst>
            <pc:docMk/>
            <pc:sldMk cId="4027440264" sldId="256"/>
            <ac:grpSpMk id="194" creationId="{00E015F5-1A99-4E40-BC3D-7707802996B5}"/>
          </ac:grpSpMkLst>
        </pc:grpChg>
        <pc:grpChg chg="add del">
          <ac:chgData name="윤정 조" userId="6a53cac6c0691efd" providerId="LiveId" clId="{95BEF84E-F65C-4AC1-8CB8-03674D8C2ADE}" dt="2023-07-28T15:20:17.901" v="2814" actId="26606"/>
          <ac:grpSpMkLst>
            <pc:docMk/>
            <pc:sldMk cId="4027440264" sldId="256"/>
            <ac:grpSpMk id="196" creationId="{5468B3A9-705E-43C3-A742-0619B0D8F2EE}"/>
          </ac:grpSpMkLst>
        </pc:grpChg>
        <pc:grpChg chg="add del">
          <ac:chgData name="윤정 조" userId="6a53cac6c0691efd" providerId="LiveId" clId="{95BEF84E-F65C-4AC1-8CB8-03674D8C2ADE}" dt="2023-07-28T15:20:19.313" v="2816" actId="26606"/>
          <ac:grpSpMkLst>
            <pc:docMk/>
            <pc:sldMk cId="4027440264" sldId="256"/>
            <ac:grpSpMk id="205" creationId="{24413201-85BF-4680-A7D4-10CDBD03569C}"/>
          </ac:grpSpMkLst>
        </pc:grpChg>
        <pc:grpChg chg="add del">
          <ac:chgData name="윤정 조" userId="6a53cac6c0691efd" providerId="LiveId" clId="{95BEF84E-F65C-4AC1-8CB8-03674D8C2ADE}" dt="2023-07-28T15:20:21.698" v="2818" actId="26606"/>
          <ac:grpSpMkLst>
            <pc:docMk/>
            <pc:sldMk cId="4027440264" sldId="256"/>
            <ac:grpSpMk id="237" creationId="{18E6700D-1968-457A-86D6-0832EF451DDE}"/>
          </ac:grpSpMkLst>
        </pc:grpChg>
        <pc:grpChg chg="add del">
          <ac:chgData name="윤정 조" userId="6a53cac6c0691efd" providerId="LiveId" clId="{95BEF84E-F65C-4AC1-8CB8-03674D8C2ADE}" dt="2023-07-28T15:20:21.698" v="2818" actId="26606"/>
          <ac:grpSpMkLst>
            <pc:docMk/>
            <pc:sldMk cId="4027440264" sldId="256"/>
            <ac:grpSpMk id="239" creationId="{43F5E015-E085-4624-B431-B42414448684}"/>
          </ac:grpSpMkLst>
        </pc:grpChg>
        <pc:picChg chg="add mod ord">
          <ac:chgData name="윤정 조" userId="6a53cac6c0691efd" providerId="LiveId" clId="{95BEF84E-F65C-4AC1-8CB8-03674D8C2ADE}" dt="2023-07-28T15:37:58.793" v="3195" actId="26606"/>
          <ac:picMkLst>
            <pc:docMk/>
            <pc:sldMk cId="4027440264" sldId="256"/>
            <ac:picMk id="5" creationId="{A1EFB233-5DEF-2D6E-1DDD-1E3F11831321}"/>
          </ac:picMkLst>
        </pc:picChg>
        <pc:picChg chg="add mod ord">
          <ac:chgData name="윤정 조" userId="6a53cac6c0691efd" providerId="LiveId" clId="{95BEF84E-F65C-4AC1-8CB8-03674D8C2ADE}" dt="2023-07-28T15:37:58.793" v="3195" actId="26606"/>
          <ac:picMkLst>
            <pc:docMk/>
            <pc:sldMk cId="4027440264" sldId="256"/>
            <ac:picMk id="6" creationId="{B9739A31-3E4F-69A5-A121-7D8391700C92}"/>
          </ac:picMkLst>
        </pc:picChg>
        <pc:picChg chg="add mod ord">
          <ac:chgData name="윤정 조" userId="6a53cac6c0691efd" providerId="LiveId" clId="{95BEF84E-F65C-4AC1-8CB8-03674D8C2ADE}" dt="2023-07-28T15:37:58.793" v="3195" actId="26606"/>
          <ac:picMkLst>
            <pc:docMk/>
            <pc:sldMk cId="4027440264" sldId="256"/>
            <ac:picMk id="7" creationId="{B305BFAF-6528-061B-DBB7-308972E53972}"/>
          </ac:picMkLst>
        </pc:picChg>
        <pc:picChg chg="add mod ord">
          <ac:chgData name="윤정 조" userId="6a53cac6c0691efd" providerId="LiveId" clId="{95BEF84E-F65C-4AC1-8CB8-03674D8C2ADE}" dt="2023-07-28T15:37:58.793" v="3195" actId="26606"/>
          <ac:picMkLst>
            <pc:docMk/>
            <pc:sldMk cId="4027440264" sldId="256"/>
            <ac:picMk id="9" creationId="{8BC931C9-B338-512A-0050-8DBF51984691}"/>
          </ac:picMkLst>
        </pc:picChg>
        <pc:picChg chg="add del mod">
          <ac:chgData name="윤정 조" userId="6a53cac6c0691efd" providerId="LiveId" clId="{95BEF84E-F65C-4AC1-8CB8-03674D8C2ADE}" dt="2023-07-28T05:48:17.899" v="2094" actId="478"/>
          <ac:picMkLst>
            <pc:docMk/>
            <pc:sldMk cId="4027440264" sldId="256"/>
            <ac:picMk id="10" creationId="{5F12DD59-0745-8FBD-AB66-BE8D09AEAABA}"/>
          </ac:picMkLst>
        </pc:picChg>
        <pc:picChg chg="add del mod">
          <ac:chgData name="윤정 조" userId="6a53cac6c0691efd" providerId="LiveId" clId="{95BEF84E-F65C-4AC1-8CB8-03674D8C2ADE}" dt="2023-07-28T05:48:19.060" v="2095" actId="478"/>
          <ac:picMkLst>
            <pc:docMk/>
            <pc:sldMk cId="4027440264" sldId="256"/>
            <ac:picMk id="11" creationId="{08E111D3-2661-1CF1-9131-8739A5E863DB}"/>
          </ac:picMkLst>
        </pc:picChg>
        <pc:picChg chg="add del">
          <ac:chgData name="윤정 조" userId="6a53cac6c0691efd" providerId="LiveId" clId="{95BEF84E-F65C-4AC1-8CB8-03674D8C2ADE}" dt="2023-07-28T15:20:10.053" v="2810" actId="26606"/>
          <ac:picMkLst>
            <pc:docMk/>
            <pc:sldMk cId="4027440264" sldId="256"/>
            <ac:picMk id="20" creationId="{4A599609-F5C2-4A0B-A992-913F814A631A}"/>
          </ac:picMkLst>
        </pc:picChg>
        <pc:picChg chg="add del">
          <ac:chgData name="윤정 조" userId="6a53cac6c0691efd" providerId="LiveId" clId="{95BEF84E-F65C-4AC1-8CB8-03674D8C2ADE}" dt="2023-07-28T15:37:58.809" v="3196" actId="26606"/>
          <ac:picMkLst>
            <pc:docMk/>
            <pc:sldMk cId="4027440264" sldId="256"/>
            <ac:picMk id="249" creationId="{4A599609-F5C2-4A0B-A992-913F814A631A}"/>
          </ac:picMkLst>
        </pc:picChg>
        <pc:picChg chg="add del">
          <ac:chgData name="윤정 조" userId="6a53cac6c0691efd" providerId="LiveId" clId="{95BEF84E-F65C-4AC1-8CB8-03674D8C2ADE}" dt="2023-07-28T15:37:52.081" v="3191" actId="26606"/>
          <ac:picMkLst>
            <pc:docMk/>
            <pc:sldMk cId="4027440264" sldId="256"/>
            <ac:picMk id="262" creationId="{D088DBDF-80D5-4FC0-8A54-9D660B728DC4}"/>
          </ac:picMkLst>
        </pc:picChg>
        <pc:picChg chg="add del">
          <ac:chgData name="윤정 조" userId="6a53cac6c0691efd" providerId="LiveId" clId="{95BEF84E-F65C-4AC1-8CB8-03674D8C2ADE}" dt="2023-07-28T15:37:56.755" v="3193" actId="26606"/>
          <ac:picMkLst>
            <pc:docMk/>
            <pc:sldMk cId="4027440264" sldId="256"/>
            <ac:picMk id="271" creationId="{4A599609-F5C2-4A0B-A992-913F814A631A}"/>
          </ac:picMkLst>
        </pc:picChg>
        <pc:picChg chg="add del">
          <ac:chgData name="윤정 조" userId="6a53cac6c0691efd" providerId="LiveId" clId="{95BEF84E-F65C-4AC1-8CB8-03674D8C2ADE}" dt="2023-07-28T15:37:58.793" v="3195" actId="26606"/>
          <ac:picMkLst>
            <pc:docMk/>
            <pc:sldMk cId="4027440264" sldId="256"/>
            <ac:picMk id="278" creationId="{D088DBDF-80D5-4FC0-8A54-9D660B728DC4}"/>
          </ac:picMkLst>
        </pc:picChg>
        <pc:picChg chg="add">
          <ac:chgData name="윤정 조" userId="6a53cac6c0691efd" providerId="LiveId" clId="{95BEF84E-F65C-4AC1-8CB8-03674D8C2ADE}" dt="2023-07-28T15:37:58.809" v="3196" actId="26606"/>
          <ac:picMkLst>
            <pc:docMk/>
            <pc:sldMk cId="4027440264" sldId="256"/>
            <ac:picMk id="285" creationId="{4A599609-F5C2-4A0B-A992-913F814A631A}"/>
          </ac:picMkLst>
        </pc:picChg>
        <pc:cxnChg chg="add del">
          <ac:chgData name="윤정 조" userId="6a53cac6c0691efd" providerId="LiveId" clId="{95BEF84E-F65C-4AC1-8CB8-03674D8C2ADE}" dt="2023-07-28T15:20:19.313" v="2816" actId="26606"/>
          <ac:cxnSpMkLst>
            <pc:docMk/>
            <pc:sldMk cId="4027440264" sldId="256"/>
            <ac:cxnSpMk id="231" creationId="{F4FC7E75-1E2E-42A4-AF8F-1157ECFA30CD}"/>
          </ac:cxnSpMkLst>
        </pc:cxnChg>
      </pc:sldChg>
      <pc:sldChg chg="addSp delSp modSp del mod modTransition modAnim">
        <pc:chgData name="윤정 조" userId="6a53cac6c0691efd" providerId="LiveId" clId="{95BEF84E-F65C-4AC1-8CB8-03674D8C2ADE}" dt="2023-07-28T15:31:01.459" v="3180" actId="47"/>
        <pc:sldMkLst>
          <pc:docMk/>
          <pc:sldMk cId="3894814580" sldId="257"/>
        </pc:sldMkLst>
        <pc:spChg chg="del">
          <ac:chgData name="윤정 조" userId="6a53cac6c0691efd" providerId="LiveId" clId="{95BEF84E-F65C-4AC1-8CB8-03674D8C2ADE}" dt="2023-07-28T04:45:26.952" v="748" actId="478"/>
          <ac:spMkLst>
            <pc:docMk/>
            <pc:sldMk cId="3894814580" sldId="257"/>
            <ac:spMk id="2" creationId="{2D3A3164-0CA2-C567-EE14-18C85B012B74}"/>
          </ac:spMkLst>
        </pc:spChg>
        <pc:spChg chg="add mod">
          <ac:chgData name="윤정 조" userId="6a53cac6c0691efd" providerId="LiveId" clId="{95BEF84E-F65C-4AC1-8CB8-03674D8C2ADE}" dt="2023-07-28T14:08:22.266" v="2699" actId="20577"/>
          <ac:spMkLst>
            <pc:docMk/>
            <pc:sldMk cId="3894814580" sldId="257"/>
            <ac:spMk id="2" creationId="{AA994958-64A8-6B30-8281-8E0F5424BECC}"/>
          </ac:spMkLst>
        </pc:spChg>
        <pc:spChg chg="add del mod ord">
          <ac:chgData name="윤정 조" userId="6a53cac6c0691efd" providerId="LiveId" clId="{95BEF84E-F65C-4AC1-8CB8-03674D8C2ADE}" dt="2023-07-28T05:47:19.235" v="2082" actId="478"/>
          <ac:spMkLst>
            <pc:docMk/>
            <pc:sldMk cId="3894814580" sldId="257"/>
            <ac:spMk id="2" creationId="{AB9A24F8-6C29-EDCB-E821-BF2728EFBE2F}"/>
          </ac:spMkLst>
        </pc:spChg>
        <pc:spChg chg="del mod">
          <ac:chgData name="윤정 조" userId="6a53cac6c0691efd" providerId="LiveId" clId="{95BEF84E-F65C-4AC1-8CB8-03674D8C2ADE}" dt="2023-07-28T04:45:37.544" v="750" actId="478"/>
          <ac:spMkLst>
            <pc:docMk/>
            <pc:sldMk cId="3894814580" sldId="257"/>
            <ac:spMk id="3" creationId="{CD636D48-994A-1455-AA5A-5883C18A6050}"/>
          </ac:spMkLst>
        </pc:spChg>
        <pc:spChg chg="add del mod">
          <ac:chgData name="윤정 조" userId="6a53cac6c0691efd" providerId="LiveId" clId="{95BEF84E-F65C-4AC1-8CB8-03674D8C2ADE}" dt="2023-07-28T04:45:19.988" v="747" actId="478"/>
          <ac:spMkLst>
            <pc:docMk/>
            <pc:sldMk cId="3894814580" sldId="257"/>
            <ac:spMk id="4" creationId="{55F15867-88E3-E1D5-BB33-591ACC4680F1}"/>
          </ac:spMkLst>
        </pc:spChg>
        <pc:spChg chg="add mod">
          <ac:chgData name="윤정 조" userId="6a53cac6c0691efd" providerId="LiveId" clId="{95BEF84E-F65C-4AC1-8CB8-03674D8C2ADE}" dt="2023-07-28T05:56:58.524" v="2330" actId="403"/>
          <ac:spMkLst>
            <pc:docMk/>
            <pc:sldMk cId="3894814580" sldId="257"/>
            <ac:spMk id="10" creationId="{41D13442-8141-EA01-43EC-D11C18AC61BA}"/>
          </ac:spMkLst>
        </pc:spChg>
        <pc:spChg chg="add mod">
          <ac:chgData name="윤정 조" userId="6a53cac6c0691efd" providerId="LiveId" clId="{95BEF84E-F65C-4AC1-8CB8-03674D8C2ADE}" dt="2023-07-28T05:57:03.933" v="2331" actId="403"/>
          <ac:spMkLst>
            <pc:docMk/>
            <pc:sldMk cId="3894814580" sldId="257"/>
            <ac:spMk id="11" creationId="{C165BA51-7E70-CA1D-EA77-4059991A9566}"/>
          </ac:spMkLst>
        </pc:spChg>
        <pc:spChg chg="add mod">
          <ac:chgData name="윤정 조" userId="6a53cac6c0691efd" providerId="LiveId" clId="{95BEF84E-F65C-4AC1-8CB8-03674D8C2ADE}" dt="2023-07-28T06:10:43.892" v="2512" actId="1076"/>
          <ac:spMkLst>
            <pc:docMk/>
            <pc:sldMk cId="3894814580" sldId="257"/>
            <ac:spMk id="14" creationId="{400EC6C5-EEF3-5DC9-C40B-7F522F1074A2}"/>
          </ac:spMkLst>
        </pc:spChg>
        <pc:spChg chg="add mod">
          <ac:chgData name="윤정 조" userId="6a53cac6c0691efd" providerId="LiveId" clId="{95BEF84E-F65C-4AC1-8CB8-03674D8C2ADE}" dt="2023-07-28T06:15:17.107" v="2584" actId="14100"/>
          <ac:spMkLst>
            <pc:docMk/>
            <pc:sldMk cId="3894814580" sldId="257"/>
            <ac:spMk id="15" creationId="{B821CE37-91A4-47FD-1CC9-645CDD83253F}"/>
          </ac:spMkLst>
        </pc:spChg>
        <pc:picChg chg="add del mod">
          <ac:chgData name="윤정 조" userId="6a53cac6c0691efd" providerId="LiveId" clId="{95BEF84E-F65C-4AC1-8CB8-03674D8C2ADE}" dt="2023-07-28T04:45:15.082" v="746" actId="478"/>
          <ac:picMkLst>
            <pc:docMk/>
            <pc:sldMk cId="3894814580" sldId="257"/>
            <ac:picMk id="5" creationId="{049190BC-ACEC-553A-D30F-B52C0441CB03}"/>
          </ac:picMkLst>
        </pc:picChg>
        <pc:picChg chg="add mod">
          <ac:chgData name="윤정 조" userId="6a53cac6c0691efd" providerId="LiveId" clId="{95BEF84E-F65C-4AC1-8CB8-03674D8C2ADE}" dt="2023-07-28T04:55:10.708" v="1280" actId="1076"/>
          <ac:picMkLst>
            <pc:docMk/>
            <pc:sldMk cId="3894814580" sldId="257"/>
            <ac:picMk id="7" creationId="{FC7903AD-D55C-0670-6254-D1680C886C23}"/>
          </ac:picMkLst>
        </pc:picChg>
        <pc:picChg chg="add mod">
          <ac:chgData name="윤정 조" userId="6a53cac6c0691efd" providerId="LiveId" clId="{95BEF84E-F65C-4AC1-8CB8-03674D8C2ADE}" dt="2023-07-28T04:55:10.708" v="1280" actId="1076"/>
          <ac:picMkLst>
            <pc:docMk/>
            <pc:sldMk cId="3894814580" sldId="257"/>
            <ac:picMk id="9" creationId="{55052CE6-547F-CE0B-A233-B7BF8195FBEE}"/>
          </ac:picMkLst>
        </pc:picChg>
        <pc:picChg chg="add mod">
          <ac:chgData name="윤정 조" userId="6a53cac6c0691efd" providerId="LiveId" clId="{95BEF84E-F65C-4AC1-8CB8-03674D8C2ADE}" dt="2023-07-28T04:55:10.708" v="1280" actId="1076"/>
          <ac:picMkLst>
            <pc:docMk/>
            <pc:sldMk cId="3894814580" sldId="257"/>
            <ac:picMk id="13" creationId="{BF430EED-967F-B69D-B183-F97CA8C03964}"/>
          </ac:picMkLst>
        </pc:picChg>
      </pc:sldChg>
      <pc:sldChg chg="addSp delSp modSp mod modTransition">
        <pc:chgData name="윤정 조" userId="6a53cac6c0691efd" providerId="LiveId" clId="{95BEF84E-F65C-4AC1-8CB8-03674D8C2ADE}" dt="2023-07-28T16:39:07.989" v="4367" actId="1076"/>
        <pc:sldMkLst>
          <pc:docMk/>
          <pc:sldMk cId="1185701476" sldId="258"/>
        </pc:sldMkLst>
        <pc:spChg chg="mod">
          <ac:chgData name="윤정 조" userId="6a53cac6c0691efd" providerId="LiveId" clId="{95BEF84E-F65C-4AC1-8CB8-03674D8C2ADE}" dt="2023-07-28T15:39:04.032" v="3197" actId="14100"/>
          <ac:spMkLst>
            <pc:docMk/>
            <pc:sldMk cId="1185701476" sldId="258"/>
            <ac:spMk id="2" creationId="{B3F8798F-DF6E-4280-6DBE-B6B5879D97CF}"/>
          </ac:spMkLst>
        </pc:spChg>
        <pc:spChg chg="add mod">
          <ac:chgData name="윤정 조" userId="6a53cac6c0691efd" providerId="LiveId" clId="{95BEF84E-F65C-4AC1-8CB8-03674D8C2ADE}" dt="2023-07-28T05:50:08.908" v="2131" actId="1076"/>
          <ac:spMkLst>
            <pc:docMk/>
            <pc:sldMk cId="1185701476" sldId="258"/>
            <ac:spMk id="3" creationId="{72C5A8E4-B151-A6B7-C02C-19FAFCF31450}"/>
          </ac:spMkLst>
        </pc:spChg>
        <pc:spChg chg="del">
          <ac:chgData name="윤정 조" userId="6a53cac6c0691efd" providerId="LiveId" clId="{95BEF84E-F65C-4AC1-8CB8-03674D8C2ADE}" dt="2023-07-28T04:14:23.787" v="522" actId="21"/>
          <ac:spMkLst>
            <pc:docMk/>
            <pc:sldMk cId="1185701476" sldId="258"/>
            <ac:spMk id="3" creationId="{FEF74AA1-A748-38FC-C0E3-20CDEE53D0AD}"/>
          </ac:spMkLst>
        </pc:spChg>
        <pc:spChg chg="add del mod">
          <ac:chgData name="윤정 조" userId="6a53cac6c0691efd" providerId="LiveId" clId="{95BEF84E-F65C-4AC1-8CB8-03674D8C2ADE}" dt="2023-07-28T05:50:48.199" v="2144" actId="478"/>
          <ac:spMkLst>
            <pc:docMk/>
            <pc:sldMk cId="1185701476" sldId="258"/>
            <ac:spMk id="4" creationId="{FFCD36BA-4734-3C07-5D8B-46B98E64E137}"/>
          </ac:spMkLst>
        </pc:spChg>
        <pc:spChg chg="add mod">
          <ac:chgData name="윤정 조" userId="6a53cac6c0691efd" providerId="LiveId" clId="{95BEF84E-F65C-4AC1-8CB8-03674D8C2ADE}" dt="2023-07-28T15:39:11.169" v="3207" actId="1035"/>
          <ac:spMkLst>
            <pc:docMk/>
            <pc:sldMk cId="1185701476" sldId="258"/>
            <ac:spMk id="5" creationId="{3EF627F2-15C2-0006-404A-B2211899BE94}"/>
          </ac:spMkLst>
        </pc:spChg>
        <pc:spChg chg="add del mod">
          <ac:chgData name="윤정 조" userId="6a53cac6c0691efd" providerId="LiveId" clId="{95BEF84E-F65C-4AC1-8CB8-03674D8C2ADE}" dt="2023-07-28T06:14:05.084" v="2548" actId="478"/>
          <ac:spMkLst>
            <pc:docMk/>
            <pc:sldMk cId="1185701476" sldId="258"/>
            <ac:spMk id="9" creationId="{6A21FA0F-4DA8-6967-E1C3-D8C2015DD07A}"/>
          </ac:spMkLst>
        </pc:spChg>
        <pc:spChg chg="add del mod">
          <ac:chgData name="윤정 조" userId="6a53cac6c0691efd" providerId="LiveId" clId="{95BEF84E-F65C-4AC1-8CB8-03674D8C2ADE}" dt="2023-07-28T04:15:52.583" v="529" actId="478"/>
          <ac:spMkLst>
            <pc:docMk/>
            <pc:sldMk cId="1185701476" sldId="258"/>
            <ac:spMk id="9" creationId="{D2AF641D-5E1A-7036-C6E6-770E259C264F}"/>
          </ac:spMkLst>
        </pc:spChg>
        <pc:spChg chg="mod">
          <ac:chgData name="윤정 조" userId="6a53cac6c0691efd" providerId="LiveId" clId="{95BEF84E-F65C-4AC1-8CB8-03674D8C2ADE}" dt="2023-07-28T15:39:11.169" v="3207" actId="1035"/>
          <ac:spMkLst>
            <pc:docMk/>
            <pc:sldMk cId="1185701476" sldId="258"/>
            <ac:spMk id="10" creationId="{4A279CB1-F423-B055-41F3-A3596AC539D1}"/>
          </ac:spMkLst>
        </pc:spChg>
        <pc:spChg chg="add del mod">
          <ac:chgData name="윤정 조" userId="6a53cac6c0691efd" providerId="LiveId" clId="{95BEF84E-F65C-4AC1-8CB8-03674D8C2ADE}" dt="2023-07-28T05:04:00.759" v="1412"/>
          <ac:spMkLst>
            <pc:docMk/>
            <pc:sldMk cId="1185701476" sldId="258"/>
            <ac:spMk id="14" creationId="{35541D3F-E471-559D-594E-B32B512ED06B}"/>
          </ac:spMkLst>
        </pc:spChg>
        <pc:spChg chg="add del mod">
          <ac:chgData name="윤정 조" userId="6a53cac6c0691efd" providerId="LiveId" clId="{95BEF84E-F65C-4AC1-8CB8-03674D8C2ADE}" dt="2023-07-28T05:04:00.759" v="1412"/>
          <ac:spMkLst>
            <pc:docMk/>
            <pc:sldMk cId="1185701476" sldId="258"/>
            <ac:spMk id="17" creationId="{FF1E6A79-6ECC-5AD1-1114-554DB5C635BB}"/>
          </ac:spMkLst>
        </pc:spChg>
        <pc:spChg chg="add del mod">
          <ac:chgData name="윤정 조" userId="6a53cac6c0691efd" providerId="LiveId" clId="{95BEF84E-F65C-4AC1-8CB8-03674D8C2ADE}" dt="2023-07-28T05:04:00.759" v="1412"/>
          <ac:spMkLst>
            <pc:docMk/>
            <pc:sldMk cId="1185701476" sldId="258"/>
            <ac:spMk id="18" creationId="{14497EB6-2CC6-1BC9-9D79-A5CD248E5612}"/>
          </ac:spMkLst>
        </pc:spChg>
        <pc:spChg chg="add del mod">
          <ac:chgData name="윤정 조" userId="6a53cac6c0691efd" providerId="LiveId" clId="{95BEF84E-F65C-4AC1-8CB8-03674D8C2ADE}" dt="2023-07-28T05:04:00.759" v="1412"/>
          <ac:spMkLst>
            <pc:docMk/>
            <pc:sldMk cId="1185701476" sldId="258"/>
            <ac:spMk id="19" creationId="{CA411075-F852-4909-ED71-FBF242CB09B7}"/>
          </ac:spMkLst>
        </pc:spChg>
        <pc:spChg chg="add del mod">
          <ac:chgData name="윤정 조" userId="6a53cac6c0691efd" providerId="LiveId" clId="{95BEF84E-F65C-4AC1-8CB8-03674D8C2ADE}" dt="2023-07-28T05:04:00.759" v="1412"/>
          <ac:spMkLst>
            <pc:docMk/>
            <pc:sldMk cId="1185701476" sldId="258"/>
            <ac:spMk id="20" creationId="{C8B1C592-84BB-1620-AC26-4EFA730B13B9}"/>
          </ac:spMkLst>
        </pc:spChg>
        <pc:spChg chg="add del mod">
          <ac:chgData name="윤정 조" userId="6a53cac6c0691efd" providerId="LiveId" clId="{95BEF84E-F65C-4AC1-8CB8-03674D8C2ADE}" dt="2023-07-28T05:04:00.759" v="1412"/>
          <ac:spMkLst>
            <pc:docMk/>
            <pc:sldMk cId="1185701476" sldId="258"/>
            <ac:spMk id="21" creationId="{337DE893-A842-49DB-6C57-6942B1863D31}"/>
          </ac:spMkLst>
        </pc:spChg>
        <pc:spChg chg="add del mod">
          <ac:chgData name="윤정 조" userId="6a53cac6c0691efd" providerId="LiveId" clId="{95BEF84E-F65C-4AC1-8CB8-03674D8C2ADE}" dt="2023-07-28T05:04:00.759" v="1412"/>
          <ac:spMkLst>
            <pc:docMk/>
            <pc:sldMk cId="1185701476" sldId="258"/>
            <ac:spMk id="22" creationId="{9095B8DA-266E-55E3-2529-B48899383CDF}"/>
          </ac:spMkLst>
        </pc:spChg>
        <pc:spChg chg="add del mod">
          <ac:chgData name="윤정 조" userId="6a53cac6c0691efd" providerId="LiveId" clId="{95BEF84E-F65C-4AC1-8CB8-03674D8C2ADE}" dt="2023-07-28T05:04:00.759" v="1412"/>
          <ac:spMkLst>
            <pc:docMk/>
            <pc:sldMk cId="1185701476" sldId="258"/>
            <ac:spMk id="23" creationId="{7017F003-4FFE-5EE3-373E-039626683D3C}"/>
          </ac:spMkLst>
        </pc:spChg>
        <pc:spChg chg="add del mod">
          <ac:chgData name="윤정 조" userId="6a53cac6c0691efd" providerId="LiveId" clId="{95BEF84E-F65C-4AC1-8CB8-03674D8C2ADE}" dt="2023-07-28T05:04:54.756" v="1425"/>
          <ac:spMkLst>
            <pc:docMk/>
            <pc:sldMk cId="1185701476" sldId="258"/>
            <ac:spMk id="28" creationId="{4D26E192-7606-19E1-9294-ED5AE7FF8F18}"/>
          </ac:spMkLst>
        </pc:spChg>
        <pc:spChg chg="add mod">
          <ac:chgData name="윤정 조" userId="6a53cac6c0691efd" providerId="LiveId" clId="{95BEF84E-F65C-4AC1-8CB8-03674D8C2ADE}" dt="2023-07-28T05:51:13.505" v="2172" actId="1076"/>
          <ac:spMkLst>
            <pc:docMk/>
            <pc:sldMk cId="1185701476" sldId="258"/>
            <ac:spMk id="33" creationId="{978AB3FE-B4B9-065E-5AE4-F724E4E4CF00}"/>
          </ac:spMkLst>
        </pc:spChg>
        <pc:graphicFrameChg chg="add del mod modGraphic">
          <ac:chgData name="윤정 조" userId="6a53cac6c0691efd" providerId="LiveId" clId="{95BEF84E-F65C-4AC1-8CB8-03674D8C2ADE}" dt="2023-07-28T05:04:03.015" v="1413" actId="478"/>
          <ac:graphicFrameMkLst>
            <pc:docMk/>
            <pc:sldMk cId="1185701476" sldId="258"/>
            <ac:graphicFrameMk id="5" creationId="{E7B86366-B37C-D23D-DA49-FB63EE63634C}"/>
          </ac:graphicFrameMkLst>
        </pc:graphicFrameChg>
        <pc:graphicFrameChg chg="add mod modGraphic">
          <ac:chgData name="윤정 조" userId="6a53cac6c0691efd" providerId="LiveId" clId="{95BEF84E-F65C-4AC1-8CB8-03674D8C2ADE}" dt="2023-07-28T15:40:48.954" v="3212" actId="27297"/>
          <ac:graphicFrameMkLst>
            <pc:docMk/>
            <pc:sldMk cId="1185701476" sldId="258"/>
            <ac:graphicFrameMk id="13" creationId="{42A6126E-8760-2928-9613-00CA4187180C}"/>
          </ac:graphicFrameMkLst>
        </pc:graphicFrameChg>
        <pc:picChg chg="add del mod ord">
          <ac:chgData name="윤정 조" userId="6a53cac6c0691efd" providerId="LiveId" clId="{95BEF84E-F65C-4AC1-8CB8-03674D8C2ADE}" dt="2023-07-28T15:34:04.477" v="3187" actId="478"/>
          <ac:picMkLst>
            <pc:docMk/>
            <pc:sldMk cId="1185701476" sldId="258"/>
            <ac:picMk id="4" creationId="{5C60CC48-E74F-6F89-D63B-CC3447B87377}"/>
          </ac:picMkLst>
        </pc:picChg>
        <pc:picChg chg="del">
          <ac:chgData name="윤정 조" userId="6a53cac6c0691efd" providerId="LiveId" clId="{95BEF84E-F65C-4AC1-8CB8-03674D8C2ADE}" dt="2023-07-28T04:14:23.787" v="522" actId="21"/>
          <ac:picMkLst>
            <pc:docMk/>
            <pc:sldMk cId="1185701476" sldId="258"/>
            <ac:picMk id="6" creationId="{7E345C2E-5894-38CA-36BC-1F1EB6DE822D}"/>
          </ac:picMkLst>
        </pc:picChg>
        <pc:picChg chg="add del mod ord">
          <ac:chgData name="윤정 조" userId="6a53cac6c0691efd" providerId="LiveId" clId="{95BEF84E-F65C-4AC1-8CB8-03674D8C2ADE}" dt="2023-07-28T15:40:59.604" v="3214" actId="478"/>
          <ac:picMkLst>
            <pc:docMk/>
            <pc:sldMk cId="1185701476" sldId="258"/>
            <ac:picMk id="6" creationId="{C9399228-824D-10E4-8C5A-E13C1AE6DA82}"/>
          </ac:picMkLst>
        </pc:picChg>
        <pc:picChg chg="add del mod">
          <ac:chgData name="윤정 조" userId="6a53cac6c0691efd" providerId="LiveId" clId="{95BEF84E-F65C-4AC1-8CB8-03674D8C2ADE}" dt="2023-07-28T06:12:38.201" v="2540" actId="478"/>
          <ac:picMkLst>
            <pc:docMk/>
            <pc:sldMk cId="1185701476" sldId="258"/>
            <ac:picMk id="7" creationId="{0AABB5D5-E686-60D7-229D-F91925A4D010}"/>
          </ac:picMkLst>
        </pc:picChg>
        <pc:picChg chg="del mod">
          <ac:chgData name="윤정 조" userId="6a53cac6c0691efd" providerId="LiveId" clId="{95BEF84E-F65C-4AC1-8CB8-03674D8C2ADE}" dt="2023-07-28T05:49:12.268" v="2108" actId="478"/>
          <ac:picMkLst>
            <pc:docMk/>
            <pc:sldMk cId="1185701476" sldId="258"/>
            <ac:picMk id="8" creationId="{641C254D-8860-ECCB-FC92-8125A4FAC347}"/>
          </ac:picMkLst>
        </pc:picChg>
        <pc:picChg chg="add del mod">
          <ac:chgData name="윤정 조" userId="6a53cac6c0691efd" providerId="LiveId" clId="{95BEF84E-F65C-4AC1-8CB8-03674D8C2ADE}" dt="2023-07-28T04:16:55.738" v="539" actId="21"/>
          <ac:picMkLst>
            <pc:docMk/>
            <pc:sldMk cId="1185701476" sldId="258"/>
            <ac:picMk id="11" creationId="{E27A971A-DB24-B742-D4FF-8DE39292EC74}"/>
          </ac:picMkLst>
        </pc:picChg>
        <pc:picChg chg="add del mod">
          <ac:chgData name="윤정 조" userId="6a53cac6c0691efd" providerId="LiveId" clId="{95BEF84E-F65C-4AC1-8CB8-03674D8C2ADE}" dt="2023-07-28T05:04:00.759" v="1412"/>
          <ac:picMkLst>
            <pc:docMk/>
            <pc:sldMk cId="1185701476" sldId="258"/>
            <ac:picMk id="15" creationId="{C65D4BE2-C4F4-7CF4-D115-9D6600E270C6}"/>
          </ac:picMkLst>
        </pc:picChg>
        <pc:picChg chg="add del mod">
          <ac:chgData name="윤정 조" userId="6a53cac6c0691efd" providerId="LiveId" clId="{95BEF84E-F65C-4AC1-8CB8-03674D8C2ADE}" dt="2023-07-28T05:04:00.759" v="1412"/>
          <ac:picMkLst>
            <pc:docMk/>
            <pc:sldMk cId="1185701476" sldId="258"/>
            <ac:picMk id="16" creationId="{3FD613D8-0D9D-95D0-C2B7-630D9A443528}"/>
          </ac:picMkLst>
        </pc:picChg>
        <pc:picChg chg="add del mod">
          <ac:chgData name="윤정 조" userId="6a53cac6c0691efd" providerId="LiveId" clId="{95BEF84E-F65C-4AC1-8CB8-03674D8C2ADE}" dt="2023-07-28T05:04:00.759" v="1412"/>
          <ac:picMkLst>
            <pc:docMk/>
            <pc:sldMk cId="1185701476" sldId="258"/>
            <ac:picMk id="24" creationId="{4EE1235B-6AE1-3E4E-CBC1-8C749D7D056E}"/>
          </ac:picMkLst>
        </pc:picChg>
        <pc:picChg chg="add del mod">
          <ac:chgData name="윤정 조" userId="6a53cac6c0691efd" providerId="LiveId" clId="{95BEF84E-F65C-4AC1-8CB8-03674D8C2ADE}" dt="2023-07-28T05:04:29.510" v="1419" actId="478"/>
          <ac:picMkLst>
            <pc:docMk/>
            <pc:sldMk cId="1185701476" sldId="258"/>
            <ac:picMk id="25" creationId="{ED893E47-62F8-9A76-D7CC-397E043008A4}"/>
          </ac:picMkLst>
        </pc:picChg>
        <pc:picChg chg="add del mod">
          <ac:chgData name="윤정 조" userId="6a53cac6c0691efd" providerId="LiveId" clId="{95BEF84E-F65C-4AC1-8CB8-03674D8C2ADE}" dt="2023-07-28T05:04:31.034" v="1420" actId="478"/>
          <ac:picMkLst>
            <pc:docMk/>
            <pc:sldMk cId="1185701476" sldId="258"/>
            <ac:picMk id="26" creationId="{CF476B83-ABEC-4DF9-4042-6E57F569D734}"/>
          </ac:picMkLst>
        </pc:picChg>
        <pc:picChg chg="add mod">
          <ac:chgData name="윤정 조" userId="6a53cac6c0691efd" providerId="LiveId" clId="{95BEF84E-F65C-4AC1-8CB8-03674D8C2ADE}" dt="2023-07-28T16:39:07.989" v="4367" actId="1076"/>
          <ac:picMkLst>
            <pc:docMk/>
            <pc:sldMk cId="1185701476" sldId="258"/>
            <ac:picMk id="29" creationId="{1D37D599-550C-89DF-E95D-A2B3DE30F401}"/>
          </ac:picMkLst>
        </pc:picChg>
        <pc:picChg chg="add mod">
          <ac:chgData name="윤정 조" userId="6a53cac6c0691efd" providerId="LiveId" clId="{95BEF84E-F65C-4AC1-8CB8-03674D8C2ADE}" dt="2023-07-28T05:05:32.480" v="1435" actId="1076"/>
          <ac:picMkLst>
            <pc:docMk/>
            <pc:sldMk cId="1185701476" sldId="258"/>
            <ac:picMk id="30" creationId="{D43CEF81-06BE-4C0E-960B-7027F347108C}"/>
          </ac:picMkLst>
        </pc:picChg>
        <pc:picChg chg="add mod">
          <ac:chgData name="윤정 조" userId="6a53cac6c0691efd" providerId="LiveId" clId="{95BEF84E-F65C-4AC1-8CB8-03674D8C2ADE}" dt="2023-07-28T05:05:30.151" v="1434" actId="571"/>
          <ac:picMkLst>
            <pc:docMk/>
            <pc:sldMk cId="1185701476" sldId="258"/>
            <ac:picMk id="31" creationId="{6C0B5295-2B40-442E-D9FF-E3B04EF20854}"/>
          </ac:picMkLst>
        </pc:picChg>
        <pc:picChg chg="add mod">
          <ac:chgData name="윤정 조" userId="6a53cac6c0691efd" providerId="LiveId" clId="{95BEF84E-F65C-4AC1-8CB8-03674D8C2ADE}" dt="2023-07-28T05:05:30.151" v="1434" actId="571"/>
          <ac:picMkLst>
            <pc:docMk/>
            <pc:sldMk cId="1185701476" sldId="258"/>
            <ac:picMk id="32" creationId="{315FB0BE-F8B7-B06D-5DB8-C40A609C8DF3}"/>
          </ac:picMkLst>
        </pc:picChg>
        <pc:picChg chg="add del mod">
          <ac:chgData name="윤정 조" userId="6a53cac6c0691efd" providerId="LiveId" clId="{95BEF84E-F65C-4AC1-8CB8-03674D8C2ADE}" dt="2023-07-28T05:49:14.168" v="2109" actId="478"/>
          <ac:picMkLst>
            <pc:docMk/>
            <pc:sldMk cId="1185701476" sldId="258"/>
            <ac:picMk id="34" creationId="{177DCA14-5686-4543-46D3-B8EB26D20A12}"/>
          </ac:picMkLst>
        </pc:picChg>
      </pc:sldChg>
      <pc:sldChg chg="del">
        <pc:chgData name="윤정 조" userId="6a53cac6c0691efd" providerId="LiveId" clId="{95BEF84E-F65C-4AC1-8CB8-03674D8C2ADE}" dt="2023-07-28T05:08:02.749" v="1477" actId="47"/>
        <pc:sldMkLst>
          <pc:docMk/>
          <pc:sldMk cId="2284382136" sldId="259"/>
        </pc:sldMkLst>
      </pc:sldChg>
      <pc:sldChg chg="del">
        <pc:chgData name="윤정 조" userId="6a53cac6c0691efd" providerId="LiveId" clId="{95BEF84E-F65C-4AC1-8CB8-03674D8C2ADE}" dt="2023-07-28T05:08:02.749" v="1477" actId="47"/>
        <pc:sldMkLst>
          <pc:docMk/>
          <pc:sldMk cId="3684746441" sldId="260"/>
        </pc:sldMkLst>
      </pc:sldChg>
      <pc:sldChg chg="addSp delSp modSp mod ord modTransition modAnim">
        <pc:chgData name="윤정 조" userId="6a53cac6c0691efd" providerId="LiveId" clId="{95BEF84E-F65C-4AC1-8CB8-03674D8C2ADE}" dt="2023-07-28T16:38:14.608" v="4351" actId="20577"/>
        <pc:sldMkLst>
          <pc:docMk/>
          <pc:sldMk cId="1671959618" sldId="261"/>
        </pc:sldMkLst>
        <pc:spChg chg="mod">
          <ac:chgData name="윤정 조" userId="6a53cac6c0691efd" providerId="LiveId" clId="{95BEF84E-F65C-4AC1-8CB8-03674D8C2ADE}" dt="2023-07-28T16:31:18.695" v="4022" actId="1076"/>
          <ac:spMkLst>
            <pc:docMk/>
            <pc:sldMk cId="1671959618" sldId="261"/>
            <ac:spMk id="2" creationId="{6FF59BC1-8DB3-F8F8-C0EB-6DD9438E1259}"/>
          </ac:spMkLst>
        </pc:spChg>
        <pc:spChg chg="add mod">
          <ac:chgData name="윤정 조" userId="6a53cac6c0691efd" providerId="LiveId" clId="{95BEF84E-F65C-4AC1-8CB8-03674D8C2ADE}" dt="2023-07-28T16:29:16.801" v="3905" actId="20577"/>
          <ac:spMkLst>
            <pc:docMk/>
            <pc:sldMk cId="1671959618" sldId="261"/>
            <ac:spMk id="3" creationId="{C5F4FF13-5D8A-97DC-699A-A4341DD2D81A}"/>
          </ac:spMkLst>
        </pc:spChg>
        <pc:spChg chg="add mod ord">
          <ac:chgData name="윤정 조" userId="6a53cac6c0691efd" providerId="LiveId" clId="{95BEF84E-F65C-4AC1-8CB8-03674D8C2ADE}" dt="2023-07-28T15:37:03.041" v="3189" actId="1076"/>
          <ac:spMkLst>
            <pc:docMk/>
            <pc:sldMk cId="1671959618" sldId="261"/>
            <ac:spMk id="4" creationId="{47DF2284-A8FB-DF88-87BF-A98331E4B778}"/>
          </ac:spMkLst>
        </pc:spChg>
        <pc:spChg chg="add del mod topLvl">
          <ac:chgData name="윤정 조" userId="6a53cac6c0691efd" providerId="LiveId" clId="{95BEF84E-F65C-4AC1-8CB8-03674D8C2ADE}" dt="2023-07-28T16:12:14.228" v="3844" actId="1076"/>
          <ac:spMkLst>
            <pc:docMk/>
            <pc:sldMk cId="1671959618" sldId="261"/>
            <ac:spMk id="16" creationId="{49B071F7-4268-16F6-E4AB-75D3C57CADBF}"/>
          </ac:spMkLst>
        </pc:spChg>
        <pc:spChg chg="add del mod">
          <ac:chgData name="윤정 조" userId="6a53cac6c0691efd" providerId="LiveId" clId="{95BEF84E-F65C-4AC1-8CB8-03674D8C2ADE}" dt="2023-07-28T14:57:16.039" v="2759" actId="478"/>
          <ac:spMkLst>
            <pc:docMk/>
            <pc:sldMk cId="1671959618" sldId="261"/>
            <ac:spMk id="17" creationId="{FE83C75C-3794-6506-A810-5AD0E0772B3F}"/>
          </ac:spMkLst>
        </pc:spChg>
        <pc:spChg chg="add mod">
          <ac:chgData name="윤정 조" userId="6a53cac6c0691efd" providerId="LiveId" clId="{95BEF84E-F65C-4AC1-8CB8-03674D8C2ADE}" dt="2023-07-28T16:09:04.571" v="3722" actId="1076"/>
          <ac:spMkLst>
            <pc:docMk/>
            <pc:sldMk cId="1671959618" sldId="261"/>
            <ac:spMk id="21" creationId="{FB42E41B-3521-CAA2-26ED-6DE556EEB235}"/>
          </ac:spMkLst>
        </pc:spChg>
        <pc:spChg chg="add mod">
          <ac:chgData name="윤정 조" userId="6a53cac6c0691efd" providerId="LiveId" clId="{95BEF84E-F65C-4AC1-8CB8-03674D8C2ADE}" dt="2023-07-28T16:32:32.404" v="4048" actId="20577"/>
          <ac:spMkLst>
            <pc:docMk/>
            <pc:sldMk cId="1671959618" sldId="261"/>
            <ac:spMk id="22" creationId="{60084A92-53A1-BC3E-8755-40F548FC17CB}"/>
          </ac:spMkLst>
        </pc:spChg>
        <pc:spChg chg="add del mod">
          <ac:chgData name="윤정 조" userId="6a53cac6c0691efd" providerId="LiveId" clId="{95BEF84E-F65C-4AC1-8CB8-03674D8C2ADE}" dt="2023-07-28T16:29:11.479" v="3890" actId="478"/>
          <ac:spMkLst>
            <pc:docMk/>
            <pc:sldMk cId="1671959618" sldId="261"/>
            <ac:spMk id="23" creationId="{99893592-DB19-90D7-9C61-F544C5C99722}"/>
          </ac:spMkLst>
        </pc:spChg>
        <pc:spChg chg="add del mod">
          <ac:chgData name="윤정 조" userId="6a53cac6c0691efd" providerId="LiveId" clId="{95BEF84E-F65C-4AC1-8CB8-03674D8C2ADE}" dt="2023-07-28T16:30:48.599" v="4021"/>
          <ac:spMkLst>
            <pc:docMk/>
            <pc:sldMk cId="1671959618" sldId="261"/>
            <ac:spMk id="24" creationId="{0327E2AD-F629-6BD1-2F40-87E0319C9B9B}"/>
          </ac:spMkLst>
        </pc:spChg>
        <pc:spChg chg="add mod">
          <ac:chgData name="윤정 조" userId="6a53cac6c0691efd" providerId="LiveId" clId="{95BEF84E-F65C-4AC1-8CB8-03674D8C2ADE}" dt="2023-07-28T16:29:49.384" v="3937" actId="1076"/>
          <ac:spMkLst>
            <pc:docMk/>
            <pc:sldMk cId="1671959618" sldId="261"/>
            <ac:spMk id="25" creationId="{3E09D96C-37E8-5A0F-F729-B5883D2775F7}"/>
          </ac:spMkLst>
        </pc:spChg>
        <pc:spChg chg="add mod">
          <ac:chgData name="윤정 조" userId="6a53cac6c0691efd" providerId="LiveId" clId="{95BEF84E-F65C-4AC1-8CB8-03674D8C2ADE}" dt="2023-07-28T16:38:14.608" v="4351" actId="20577"/>
          <ac:spMkLst>
            <pc:docMk/>
            <pc:sldMk cId="1671959618" sldId="261"/>
            <ac:spMk id="26" creationId="{AE7FBD5F-6956-6133-294A-F07612853C59}"/>
          </ac:spMkLst>
        </pc:spChg>
        <pc:spChg chg="add mod">
          <ac:chgData name="윤정 조" userId="6a53cac6c0691efd" providerId="LiveId" clId="{95BEF84E-F65C-4AC1-8CB8-03674D8C2ADE}" dt="2023-07-28T16:30:46.923" v="4019" actId="1076"/>
          <ac:spMkLst>
            <pc:docMk/>
            <pc:sldMk cId="1671959618" sldId="261"/>
            <ac:spMk id="27" creationId="{9DEAE184-21E8-A087-6FE5-364CDBE83454}"/>
          </ac:spMkLst>
        </pc:spChg>
        <pc:grpChg chg="add del mod">
          <ac:chgData name="윤정 조" userId="6a53cac6c0691efd" providerId="LiveId" clId="{95BEF84E-F65C-4AC1-8CB8-03674D8C2ADE}" dt="2023-07-28T14:56:42.189" v="2755" actId="165"/>
          <ac:grpSpMkLst>
            <pc:docMk/>
            <pc:sldMk cId="1671959618" sldId="261"/>
            <ac:grpSpMk id="18" creationId="{4D337131-34F2-75B0-212F-3334EACC35ED}"/>
          </ac:grpSpMkLst>
        </pc:grpChg>
        <pc:picChg chg="mod ord modCrop">
          <ac:chgData name="윤정 조" userId="6a53cac6c0691efd" providerId="LiveId" clId="{95BEF84E-F65C-4AC1-8CB8-03674D8C2ADE}" dt="2023-07-28T05:54:39.360" v="2261" actId="167"/>
          <ac:picMkLst>
            <pc:docMk/>
            <pc:sldMk cId="1671959618" sldId="261"/>
            <ac:picMk id="5" creationId="{5D9EFF66-BFFA-C773-9641-8CE825804E76}"/>
          </ac:picMkLst>
        </pc:picChg>
        <pc:picChg chg="add mod">
          <ac:chgData name="윤정 조" userId="6a53cac6c0691efd" providerId="LiveId" clId="{95BEF84E-F65C-4AC1-8CB8-03674D8C2ADE}" dt="2023-07-28T16:31:24.518" v="4023" actId="1076"/>
          <ac:picMkLst>
            <pc:docMk/>
            <pc:sldMk cId="1671959618" sldId="261"/>
            <ac:picMk id="6" creationId="{176B38F3-256D-2BB4-F3F4-2ADF1077FE98}"/>
          </ac:picMkLst>
        </pc:picChg>
        <pc:picChg chg="add del mod topLvl">
          <ac:chgData name="윤정 조" userId="6a53cac6c0691efd" providerId="LiveId" clId="{95BEF84E-F65C-4AC1-8CB8-03674D8C2ADE}" dt="2023-07-28T14:56:46.807" v="2758" actId="478"/>
          <ac:picMkLst>
            <pc:docMk/>
            <pc:sldMk cId="1671959618" sldId="261"/>
            <ac:picMk id="8" creationId="{D359B8EA-B01F-6BED-FA38-8918676F8C28}"/>
          </ac:picMkLst>
        </pc:picChg>
        <pc:picChg chg="add mod">
          <ac:chgData name="윤정 조" userId="6a53cac6c0691efd" providerId="LiveId" clId="{95BEF84E-F65C-4AC1-8CB8-03674D8C2ADE}" dt="2023-07-28T16:12:23.418" v="3847" actId="1076"/>
          <ac:picMkLst>
            <pc:docMk/>
            <pc:sldMk cId="1671959618" sldId="261"/>
            <ac:picMk id="9" creationId="{0D4F228D-A7BC-86C0-E7D0-F00405E41164}"/>
          </ac:picMkLst>
        </pc:picChg>
        <pc:picChg chg="add del mod">
          <ac:chgData name="윤정 조" userId="6a53cac6c0691efd" providerId="LiveId" clId="{95BEF84E-F65C-4AC1-8CB8-03674D8C2ADE}" dt="2023-07-28T14:57:17.859" v="2760" actId="478"/>
          <ac:picMkLst>
            <pc:docMk/>
            <pc:sldMk cId="1671959618" sldId="261"/>
            <ac:picMk id="10" creationId="{74A403FF-07F0-3985-BACA-33BEBB430317}"/>
          </ac:picMkLst>
        </pc:picChg>
        <pc:picChg chg="add del mod">
          <ac:chgData name="윤정 조" userId="6a53cac6c0691efd" providerId="LiveId" clId="{95BEF84E-F65C-4AC1-8CB8-03674D8C2ADE}" dt="2023-07-28T05:36:42.336" v="1679" actId="478"/>
          <ac:picMkLst>
            <pc:docMk/>
            <pc:sldMk cId="1671959618" sldId="261"/>
            <ac:picMk id="12" creationId="{2CF5F1E4-3134-27F1-48B6-EC3DC812A493}"/>
          </ac:picMkLst>
        </pc:picChg>
        <pc:picChg chg="add mod">
          <ac:chgData name="윤정 조" userId="6a53cac6c0691efd" providerId="LiveId" clId="{95BEF84E-F65C-4AC1-8CB8-03674D8C2ADE}" dt="2023-07-28T16:12:21.412" v="3846" actId="1076"/>
          <ac:picMkLst>
            <pc:docMk/>
            <pc:sldMk cId="1671959618" sldId="261"/>
            <ac:picMk id="12" creationId="{56E2D5AA-0360-249E-280B-0915571F9595}"/>
          </ac:picMkLst>
        </pc:picChg>
        <pc:picChg chg="add mod">
          <ac:chgData name="윤정 조" userId="6a53cac6c0691efd" providerId="LiveId" clId="{95BEF84E-F65C-4AC1-8CB8-03674D8C2ADE}" dt="2023-07-28T16:07:46.754" v="3623" actId="1076"/>
          <ac:picMkLst>
            <pc:docMk/>
            <pc:sldMk cId="1671959618" sldId="261"/>
            <ac:picMk id="14" creationId="{EAB5DF1B-8899-C17D-4989-163BCA21D66C}"/>
          </ac:picMkLst>
        </pc:picChg>
        <pc:picChg chg="add mod">
          <ac:chgData name="윤정 조" userId="6a53cac6c0691efd" providerId="LiveId" clId="{95BEF84E-F65C-4AC1-8CB8-03674D8C2ADE}" dt="2023-07-28T16:12:16.362" v="3845" actId="1076"/>
          <ac:picMkLst>
            <pc:docMk/>
            <pc:sldMk cId="1671959618" sldId="261"/>
            <ac:picMk id="15" creationId="{01F16E14-BB82-E2E9-CE86-72C506A71E85}"/>
          </ac:picMkLst>
        </pc:picChg>
        <pc:picChg chg="add mod">
          <ac:chgData name="윤정 조" userId="6a53cac6c0691efd" providerId="LiveId" clId="{95BEF84E-F65C-4AC1-8CB8-03674D8C2ADE}" dt="2023-07-28T16:12:03.794" v="3842" actId="1076"/>
          <ac:picMkLst>
            <pc:docMk/>
            <pc:sldMk cId="1671959618" sldId="261"/>
            <ac:picMk id="20" creationId="{8B3DFE20-4AF3-26A2-9960-2816E4D82E31}"/>
          </ac:picMkLst>
        </pc:picChg>
      </pc:sldChg>
      <pc:sldChg chg="del">
        <pc:chgData name="윤정 조" userId="6a53cac6c0691efd" providerId="LiveId" clId="{95BEF84E-F65C-4AC1-8CB8-03674D8C2ADE}" dt="2023-07-28T05:08:02.749" v="1477" actId="47"/>
        <pc:sldMkLst>
          <pc:docMk/>
          <pc:sldMk cId="3938731137" sldId="262"/>
        </pc:sldMkLst>
      </pc:sldChg>
      <pc:sldChg chg="addSp delSp modSp del mod ord setBg">
        <pc:chgData name="윤정 조" userId="6a53cac6c0691efd" providerId="LiveId" clId="{95BEF84E-F65C-4AC1-8CB8-03674D8C2ADE}" dt="2023-07-28T05:06:46.840" v="1476" actId="47"/>
        <pc:sldMkLst>
          <pc:docMk/>
          <pc:sldMk cId="2983914726" sldId="263"/>
        </pc:sldMkLst>
        <pc:spChg chg="add mod ord topLvl">
          <ac:chgData name="윤정 조" userId="6a53cac6c0691efd" providerId="LiveId" clId="{95BEF84E-F65C-4AC1-8CB8-03674D8C2ADE}" dt="2023-07-28T05:04:41.866" v="1424" actId="26606"/>
          <ac:spMkLst>
            <pc:docMk/>
            <pc:sldMk cId="2983914726" sldId="263"/>
            <ac:spMk id="2" creationId="{74CC0003-20E8-8030-A2E3-A9E483305E48}"/>
          </ac:spMkLst>
        </pc:spChg>
        <pc:spChg chg="del">
          <ac:chgData name="윤정 조" userId="6a53cac6c0691efd" providerId="LiveId" clId="{95BEF84E-F65C-4AC1-8CB8-03674D8C2ADE}" dt="2023-07-28T03:59:34.059" v="439" actId="478"/>
          <ac:spMkLst>
            <pc:docMk/>
            <pc:sldMk cId="2983914726" sldId="263"/>
            <ac:spMk id="6" creationId="{6E4E38C9-C509-06BB-BCFB-85D14C969CAC}"/>
          </ac:spMkLst>
        </pc:spChg>
        <pc:spChg chg="add del mod">
          <ac:chgData name="윤정 조" userId="6a53cac6c0691efd" providerId="LiveId" clId="{95BEF84E-F65C-4AC1-8CB8-03674D8C2ADE}" dt="2023-07-28T04:05:22.872" v="508" actId="478"/>
          <ac:spMkLst>
            <pc:docMk/>
            <pc:sldMk cId="2983914726" sldId="263"/>
            <ac:spMk id="7" creationId="{23B76553-D527-BAD0-4776-CB2A6897CAB7}"/>
          </ac:spMkLst>
        </pc:spChg>
        <pc:spChg chg="ord">
          <ac:chgData name="윤정 조" userId="6a53cac6c0691efd" providerId="LiveId" clId="{95BEF84E-F65C-4AC1-8CB8-03674D8C2ADE}" dt="2023-07-28T04:15:23.042" v="526" actId="26606"/>
          <ac:spMkLst>
            <pc:docMk/>
            <pc:sldMk cId="2983914726" sldId="263"/>
            <ac:spMk id="9" creationId="{8C60E267-4CDC-3C8F-3BD5-51AAE2BED43B}"/>
          </ac:spMkLst>
        </pc:spChg>
        <pc:spChg chg="add del mod">
          <ac:chgData name="윤정 조" userId="6a53cac6c0691efd" providerId="LiveId" clId="{95BEF84E-F65C-4AC1-8CB8-03674D8C2ADE}" dt="2023-07-28T04:57:10.960" v="1401"/>
          <ac:spMkLst>
            <pc:docMk/>
            <pc:sldMk cId="2983914726" sldId="263"/>
            <ac:spMk id="12" creationId="{3F204577-201B-DDB5-961B-92691FFBB5A7}"/>
          </ac:spMkLst>
        </pc:spChg>
        <pc:spChg chg="add del">
          <ac:chgData name="윤정 조" userId="6a53cac6c0691efd" providerId="LiveId" clId="{95BEF84E-F65C-4AC1-8CB8-03674D8C2ADE}" dt="2023-07-28T05:04:41.866" v="1424" actId="26606"/>
          <ac:spMkLst>
            <pc:docMk/>
            <pc:sldMk cId="2983914726" sldId="263"/>
            <ac:spMk id="14" creationId="{231BF440-39FA-4087-84CC-2EEC0BBDAF29}"/>
          </ac:spMkLst>
        </pc:spChg>
        <pc:spChg chg="add del">
          <ac:chgData name="윤정 조" userId="6a53cac6c0691efd" providerId="LiveId" clId="{95BEF84E-F65C-4AC1-8CB8-03674D8C2ADE}" dt="2023-07-28T05:04:41.866" v="1424" actId="26606"/>
          <ac:spMkLst>
            <pc:docMk/>
            <pc:sldMk cId="2983914726" sldId="263"/>
            <ac:spMk id="16" creationId="{F04E4CBA-303B-48BD-8451-C2701CB0EEBF}"/>
          </ac:spMkLst>
        </pc:spChg>
        <pc:spChg chg="add del">
          <ac:chgData name="윤정 조" userId="6a53cac6c0691efd" providerId="LiveId" clId="{95BEF84E-F65C-4AC1-8CB8-03674D8C2ADE}" dt="2023-07-28T05:04:41.866" v="1424" actId="26606"/>
          <ac:spMkLst>
            <pc:docMk/>
            <pc:sldMk cId="2983914726" sldId="263"/>
            <ac:spMk id="18" creationId="{F6CA58B3-AFCC-4A40-9882-50D5080879B0}"/>
          </ac:spMkLst>
        </pc:spChg>
        <pc:spChg chg="add del">
          <ac:chgData name="윤정 조" userId="6a53cac6c0691efd" providerId="LiveId" clId="{95BEF84E-F65C-4AC1-8CB8-03674D8C2ADE}" dt="2023-07-28T05:04:41.866" v="1424" actId="26606"/>
          <ac:spMkLst>
            <pc:docMk/>
            <pc:sldMk cId="2983914726" sldId="263"/>
            <ac:spMk id="20" creationId="{75C56826-D4E5-42ED-8529-079651CB3005}"/>
          </ac:spMkLst>
        </pc:spChg>
        <pc:spChg chg="add del">
          <ac:chgData name="윤정 조" userId="6a53cac6c0691efd" providerId="LiveId" clId="{95BEF84E-F65C-4AC1-8CB8-03674D8C2ADE}" dt="2023-07-28T05:04:41.866" v="1424" actId="26606"/>
          <ac:spMkLst>
            <pc:docMk/>
            <pc:sldMk cId="2983914726" sldId="263"/>
            <ac:spMk id="22" creationId="{82095FCE-EF05-4443-B97A-85DEE3A5CA17}"/>
          </ac:spMkLst>
        </pc:spChg>
        <pc:spChg chg="add del">
          <ac:chgData name="윤정 조" userId="6a53cac6c0691efd" providerId="LiveId" clId="{95BEF84E-F65C-4AC1-8CB8-03674D8C2ADE}" dt="2023-07-28T05:04:41.866" v="1424" actId="26606"/>
          <ac:spMkLst>
            <pc:docMk/>
            <pc:sldMk cId="2983914726" sldId="263"/>
            <ac:spMk id="24" creationId="{CA00AE6B-AA30-4CF8-BA6F-339B780AD76C}"/>
          </ac:spMkLst>
        </pc:spChg>
        <pc:spChg chg="add del">
          <ac:chgData name="윤정 조" userId="6a53cac6c0691efd" providerId="LiveId" clId="{95BEF84E-F65C-4AC1-8CB8-03674D8C2ADE}" dt="2023-07-28T05:04:41.850" v="1423" actId="26606"/>
          <ac:spMkLst>
            <pc:docMk/>
            <pc:sldMk cId="2983914726" sldId="263"/>
            <ac:spMk id="29" creationId="{2DAA6C16-BF9B-4A3E-BC70-EE6015D4F967}"/>
          </ac:spMkLst>
        </pc:spChg>
        <pc:spChg chg="add">
          <ac:chgData name="윤정 조" userId="6a53cac6c0691efd" providerId="LiveId" clId="{95BEF84E-F65C-4AC1-8CB8-03674D8C2ADE}" dt="2023-07-28T05:04:41.866" v="1424" actId="26606"/>
          <ac:spMkLst>
            <pc:docMk/>
            <pc:sldMk cId="2983914726" sldId="263"/>
            <ac:spMk id="39" creationId="{959C6B72-F8E6-4281-8F3E-93FC0DC98039}"/>
          </ac:spMkLst>
        </pc:spChg>
        <pc:spChg chg="add">
          <ac:chgData name="윤정 조" userId="6a53cac6c0691efd" providerId="LiveId" clId="{95BEF84E-F65C-4AC1-8CB8-03674D8C2ADE}" dt="2023-07-28T05:04:41.866" v="1424" actId="26606"/>
          <ac:spMkLst>
            <pc:docMk/>
            <pc:sldMk cId="2983914726" sldId="263"/>
            <ac:spMk id="40" creationId="{490234EE-E0D8-4805-9227-CCEAC601691F}"/>
          </ac:spMkLst>
        </pc:spChg>
        <pc:grpChg chg="add del mod">
          <ac:chgData name="윤정 조" userId="6a53cac6c0691efd" providerId="LiveId" clId="{95BEF84E-F65C-4AC1-8CB8-03674D8C2ADE}" dt="2023-07-28T04:14:53.136" v="524" actId="165"/>
          <ac:grpSpMkLst>
            <pc:docMk/>
            <pc:sldMk cId="2983914726" sldId="263"/>
            <ac:grpSpMk id="4" creationId="{E1C3A54C-4A48-4DAB-E9BD-5C78901EC436}"/>
          </ac:grpSpMkLst>
        </pc:grpChg>
        <pc:grpChg chg="add del">
          <ac:chgData name="윤정 조" userId="6a53cac6c0691efd" providerId="LiveId" clId="{95BEF84E-F65C-4AC1-8CB8-03674D8C2ADE}" dt="2023-07-28T05:04:41.850" v="1423" actId="26606"/>
          <ac:grpSpMkLst>
            <pc:docMk/>
            <pc:sldMk cId="2983914726" sldId="263"/>
            <ac:grpSpMk id="31" creationId="{D4C516A3-38C0-4F58-9700-081CB0D1A089}"/>
          </ac:grpSpMkLst>
        </pc:grpChg>
        <pc:picChg chg="add del mod topLvl">
          <ac:chgData name="윤정 조" userId="6a53cac6c0691efd" providerId="LiveId" clId="{95BEF84E-F65C-4AC1-8CB8-03674D8C2ADE}" dt="2023-07-28T04:15:12.522" v="525" actId="21"/>
          <ac:picMkLst>
            <pc:docMk/>
            <pc:sldMk cId="2983914726" sldId="263"/>
            <ac:picMk id="3" creationId="{2820497C-9BE4-166F-C084-0FFF36E350E0}"/>
          </ac:picMkLst>
        </pc:picChg>
        <pc:picChg chg="mod ord modCrop">
          <ac:chgData name="윤정 조" userId="6a53cac6c0691efd" providerId="LiveId" clId="{95BEF84E-F65C-4AC1-8CB8-03674D8C2ADE}" dt="2023-07-28T05:04:41.866" v="1424" actId="26606"/>
          <ac:picMkLst>
            <pc:docMk/>
            <pc:sldMk cId="2983914726" sldId="263"/>
            <ac:picMk id="5" creationId="{AACF4387-B13D-9A2C-6BB2-F302D2505210}"/>
          </ac:picMkLst>
        </pc:picChg>
        <pc:picChg chg="mod">
          <ac:chgData name="윤정 조" userId="6a53cac6c0691efd" providerId="LiveId" clId="{95BEF84E-F65C-4AC1-8CB8-03674D8C2ADE}" dt="2023-07-28T05:04:41.866" v="1424" actId="26606"/>
          <ac:picMkLst>
            <pc:docMk/>
            <pc:sldMk cId="2983914726" sldId="263"/>
            <ac:picMk id="8" creationId="{9B05A64B-CB4A-1210-707E-599746C9193D}"/>
          </ac:picMkLst>
        </pc:picChg>
        <pc:picChg chg="add del mod">
          <ac:chgData name="윤정 조" userId="6a53cac6c0691efd" providerId="LiveId" clId="{95BEF84E-F65C-4AC1-8CB8-03674D8C2ADE}" dt="2023-07-28T04:16:58.422" v="540" actId="478"/>
          <ac:picMkLst>
            <pc:docMk/>
            <pc:sldMk cId="2983914726" sldId="263"/>
            <ac:picMk id="10" creationId="{96228FB6-37C0-AB32-9578-098B6C11829F}"/>
          </ac:picMkLst>
        </pc:picChg>
        <pc:picChg chg="add mod ord">
          <ac:chgData name="윤정 조" userId="6a53cac6c0691efd" providerId="LiveId" clId="{95BEF84E-F65C-4AC1-8CB8-03674D8C2ADE}" dt="2023-07-28T05:04:41.866" v="1424" actId="26606"/>
          <ac:picMkLst>
            <pc:docMk/>
            <pc:sldMk cId="2983914726" sldId="263"/>
            <ac:picMk id="11" creationId="{333CEBC5-56BB-3226-3ABC-AC7FAE95C7BB}"/>
          </ac:picMkLst>
        </pc:picChg>
        <pc:picChg chg="add del mod">
          <ac:chgData name="윤정 조" userId="6a53cac6c0691efd" providerId="LiveId" clId="{95BEF84E-F65C-4AC1-8CB8-03674D8C2ADE}" dt="2023-07-28T05:03:15.740" v="1406"/>
          <ac:picMkLst>
            <pc:docMk/>
            <pc:sldMk cId="2983914726" sldId="263"/>
            <ac:picMk id="13" creationId="{15A2D23F-01F2-6501-F8A8-811BB6685EE7}"/>
          </ac:picMkLst>
        </pc:picChg>
      </pc:sldChg>
      <pc:sldChg chg="addSp delSp modSp mod modTransition modAnim">
        <pc:chgData name="윤정 조" userId="6a53cac6c0691efd" providerId="LiveId" clId="{95BEF84E-F65C-4AC1-8CB8-03674D8C2ADE}" dt="2023-07-28T16:38:29.355" v="4364" actId="1037"/>
        <pc:sldMkLst>
          <pc:docMk/>
          <pc:sldMk cId="225079423" sldId="264"/>
        </pc:sldMkLst>
        <pc:spChg chg="add del mod">
          <ac:chgData name="윤정 조" userId="6a53cac6c0691efd" providerId="LiveId" clId="{95BEF84E-F65C-4AC1-8CB8-03674D8C2ADE}" dt="2023-07-28T05:35:54.849" v="1668"/>
          <ac:spMkLst>
            <pc:docMk/>
            <pc:sldMk cId="225079423" sldId="264"/>
            <ac:spMk id="2" creationId="{EA012811-7802-5E58-35E9-D4A4F6618100}"/>
          </ac:spMkLst>
        </pc:spChg>
        <pc:spChg chg="add mod">
          <ac:chgData name="윤정 조" userId="6a53cac6c0691efd" providerId="LiveId" clId="{95BEF84E-F65C-4AC1-8CB8-03674D8C2ADE}" dt="2023-07-28T16:38:29.355" v="4364" actId="1037"/>
          <ac:spMkLst>
            <pc:docMk/>
            <pc:sldMk cId="225079423" sldId="264"/>
            <ac:spMk id="4" creationId="{3ED5803E-AC6B-034A-CDC2-077DD3460199}"/>
          </ac:spMkLst>
        </pc:spChg>
        <pc:spChg chg="add del mod">
          <ac:chgData name="윤정 조" userId="6a53cac6c0691efd" providerId="LiveId" clId="{95BEF84E-F65C-4AC1-8CB8-03674D8C2ADE}" dt="2023-07-28T16:24:29.350" v="3873" actId="478"/>
          <ac:spMkLst>
            <pc:docMk/>
            <pc:sldMk cId="225079423" sldId="264"/>
            <ac:spMk id="6" creationId="{7B7A84F9-3D9A-2BF6-CBC9-937E270328D5}"/>
          </ac:spMkLst>
        </pc:spChg>
        <pc:spChg chg="del">
          <ac:chgData name="윤정 조" userId="6a53cac6c0691efd" providerId="LiveId" clId="{95BEF84E-F65C-4AC1-8CB8-03674D8C2ADE}" dt="2023-07-28T03:51:25.906" v="40" actId="22"/>
          <ac:spMkLst>
            <pc:docMk/>
            <pc:sldMk cId="225079423" sldId="264"/>
            <ac:spMk id="7" creationId="{41F6CD9E-616A-0079-C317-422F04029FDB}"/>
          </ac:spMkLst>
        </pc:spChg>
        <pc:spChg chg="add del mod">
          <ac:chgData name="윤정 조" userId="6a53cac6c0691efd" providerId="LiveId" clId="{95BEF84E-F65C-4AC1-8CB8-03674D8C2ADE}" dt="2023-07-28T03:55:56.178" v="406" actId="21"/>
          <ac:spMkLst>
            <pc:docMk/>
            <pc:sldMk cId="225079423" sldId="264"/>
            <ac:spMk id="9" creationId="{6F50A29E-586A-A48B-9360-CD9971F1C17B}"/>
          </ac:spMkLst>
        </pc:spChg>
        <pc:spChg chg="add del mod">
          <ac:chgData name="윤정 조" userId="6a53cac6c0691efd" providerId="LiveId" clId="{95BEF84E-F65C-4AC1-8CB8-03674D8C2ADE}" dt="2023-07-28T16:24:25.539" v="3872" actId="478"/>
          <ac:spMkLst>
            <pc:docMk/>
            <pc:sldMk cId="225079423" sldId="264"/>
            <ac:spMk id="11" creationId="{AB283C65-0FD1-729F-3197-9FEAAEFB1F9C}"/>
          </ac:spMkLst>
        </pc:spChg>
        <pc:spChg chg="add mod">
          <ac:chgData name="윤정 조" userId="6a53cac6c0691efd" providerId="LiveId" clId="{95BEF84E-F65C-4AC1-8CB8-03674D8C2ADE}" dt="2023-07-28T03:58:48.638" v="432" actId="164"/>
          <ac:spMkLst>
            <pc:docMk/>
            <pc:sldMk cId="225079423" sldId="264"/>
            <ac:spMk id="12" creationId="{0932894F-B229-CC51-BDB8-C638DB0689A9}"/>
          </ac:spMkLst>
        </pc:spChg>
        <pc:spChg chg="add mod ord">
          <ac:chgData name="윤정 조" userId="6a53cac6c0691efd" providerId="LiveId" clId="{95BEF84E-F65C-4AC1-8CB8-03674D8C2ADE}" dt="2023-07-28T05:39:25.670" v="1731" actId="167"/>
          <ac:spMkLst>
            <pc:docMk/>
            <pc:sldMk cId="225079423" sldId="264"/>
            <ac:spMk id="14" creationId="{7D7D7609-7631-A789-8400-CA1B6AAEA5D7}"/>
          </ac:spMkLst>
        </pc:spChg>
        <pc:spChg chg="add mod ord">
          <ac:chgData name="윤정 조" userId="6a53cac6c0691efd" providerId="LiveId" clId="{95BEF84E-F65C-4AC1-8CB8-03674D8C2ADE}" dt="2023-07-28T05:39:19.616" v="1729" actId="167"/>
          <ac:spMkLst>
            <pc:docMk/>
            <pc:sldMk cId="225079423" sldId="264"/>
            <ac:spMk id="15" creationId="{788B6410-EC88-BF97-05CC-8A4B83A055AA}"/>
          </ac:spMkLst>
        </pc:spChg>
        <pc:grpChg chg="add mod">
          <ac:chgData name="윤정 조" userId="6a53cac6c0691efd" providerId="LiveId" clId="{95BEF84E-F65C-4AC1-8CB8-03674D8C2ADE}" dt="2023-07-28T05:10:57.880" v="1538" actId="1076"/>
          <ac:grpSpMkLst>
            <pc:docMk/>
            <pc:sldMk cId="225079423" sldId="264"/>
            <ac:grpSpMk id="13" creationId="{B061BB32-BF10-D1A7-A76B-CD0714286F5B}"/>
          </ac:grpSpMkLst>
        </pc:grpChg>
        <pc:picChg chg="add del mod ord modCrop">
          <ac:chgData name="윤정 조" userId="6a53cac6c0691efd" providerId="LiveId" clId="{95BEF84E-F65C-4AC1-8CB8-03674D8C2ADE}" dt="2023-07-28T05:52:24.841" v="2179" actId="1076"/>
          <ac:picMkLst>
            <pc:docMk/>
            <pc:sldMk cId="225079423" sldId="264"/>
            <ac:picMk id="3" creationId="{1AF6C9CD-B92E-B388-731D-CEB90D41F918}"/>
          </ac:picMkLst>
        </pc:picChg>
        <pc:picChg chg="add mod ord">
          <ac:chgData name="윤정 조" userId="6a53cac6c0691efd" providerId="LiveId" clId="{95BEF84E-F65C-4AC1-8CB8-03674D8C2ADE}" dt="2023-07-28T05:39:22.948" v="1730" actId="167"/>
          <ac:picMkLst>
            <pc:docMk/>
            <pc:sldMk cId="225079423" sldId="264"/>
            <ac:picMk id="5" creationId="{C292EE76-81BC-08C8-0971-DCE591FD64AB}"/>
          </ac:picMkLst>
        </pc:picChg>
        <pc:picChg chg="mod">
          <ac:chgData name="윤정 조" userId="6a53cac6c0691efd" providerId="LiveId" clId="{95BEF84E-F65C-4AC1-8CB8-03674D8C2ADE}" dt="2023-07-28T16:18:09.763" v="3850" actId="1076"/>
          <ac:picMkLst>
            <pc:docMk/>
            <pc:sldMk cId="225079423" sldId="264"/>
            <ac:picMk id="8" creationId="{523ABEF5-2307-0E3B-B84C-08CC5BF39B90}"/>
          </ac:picMkLst>
        </pc:picChg>
        <pc:picChg chg="add mod modCrop">
          <ac:chgData name="윤정 조" userId="6a53cac6c0691efd" providerId="LiveId" clId="{95BEF84E-F65C-4AC1-8CB8-03674D8C2ADE}" dt="2023-07-28T03:58:48.638" v="432" actId="164"/>
          <ac:picMkLst>
            <pc:docMk/>
            <pc:sldMk cId="225079423" sldId="264"/>
            <ac:picMk id="10" creationId="{74DA5053-D8AE-3A2C-5B19-5B63065F2EFF}"/>
          </ac:picMkLst>
        </pc:picChg>
        <pc:picChg chg="add del mod">
          <ac:chgData name="윤정 조" userId="6a53cac6c0691efd" providerId="LiveId" clId="{95BEF84E-F65C-4AC1-8CB8-03674D8C2ADE}" dt="2023-07-28T03:57:09.266" v="416" actId="478"/>
          <ac:picMkLst>
            <pc:docMk/>
            <pc:sldMk cId="225079423" sldId="264"/>
            <ac:picMk id="11" creationId="{20AE51E0-A08C-8EBA-3126-DB8DC4B96EC4}"/>
          </ac:picMkLst>
        </pc:picChg>
        <pc:cxnChg chg="add mod">
          <ac:chgData name="윤정 조" userId="6a53cac6c0691efd" providerId="LiveId" clId="{95BEF84E-F65C-4AC1-8CB8-03674D8C2ADE}" dt="2023-07-28T05:52:58.837" v="2183" actId="1582"/>
          <ac:cxnSpMkLst>
            <pc:docMk/>
            <pc:sldMk cId="225079423" sldId="264"/>
            <ac:cxnSpMk id="7" creationId="{E540D49A-16C7-FC02-D755-D6602E34BFA7}"/>
          </ac:cxnSpMkLst>
        </pc:cxnChg>
        <pc:cxnChg chg="add mod">
          <ac:chgData name="윤정 조" userId="6a53cac6c0691efd" providerId="LiveId" clId="{95BEF84E-F65C-4AC1-8CB8-03674D8C2ADE}" dt="2023-07-28T05:53:24.927" v="2186" actId="14100"/>
          <ac:cxnSpMkLst>
            <pc:docMk/>
            <pc:sldMk cId="225079423" sldId="264"/>
            <ac:cxnSpMk id="9" creationId="{7F97589A-7775-82D8-E78D-016DF14E0F25}"/>
          </ac:cxnSpMkLst>
        </pc:cxnChg>
      </pc:sldChg>
      <pc:sldChg chg="addSp delSp modSp mod delAnim modAnim">
        <pc:chgData name="윤정 조" userId="6a53cac6c0691efd" providerId="LiveId" clId="{95BEF84E-F65C-4AC1-8CB8-03674D8C2ADE}" dt="2023-07-28T16:27:19.272" v="3887" actId="20577"/>
        <pc:sldMkLst>
          <pc:docMk/>
          <pc:sldMk cId="2476573655" sldId="265"/>
        </pc:sldMkLst>
        <pc:spChg chg="add del mod">
          <ac:chgData name="윤정 조" userId="6a53cac6c0691efd" providerId="LiveId" clId="{95BEF84E-F65C-4AC1-8CB8-03674D8C2ADE}" dt="2023-07-28T06:03:57.889" v="2445" actId="478"/>
          <ac:spMkLst>
            <pc:docMk/>
            <pc:sldMk cId="2476573655" sldId="265"/>
            <ac:spMk id="8" creationId="{14553DD5-BC5D-818E-3D3D-0B130FE7F045}"/>
          </ac:spMkLst>
        </pc:spChg>
        <pc:spChg chg="add mod">
          <ac:chgData name="윤정 조" userId="6a53cac6c0691efd" providerId="LiveId" clId="{95BEF84E-F65C-4AC1-8CB8-03674D8C2ADE}" dt="2023-07-28T16:27:19.272" v="3887" actId="20577"/>
          <ac:spMkLst>
            <pc:docMk/>
            <pc:sldMk cId="2476573655" sldId="265"/>
            <ac:spMk id="9" creationId="{73A70B10-36C1-E795-F661-2B4B6B42C269}"/>
          </ac:spMkLst>
        </pc:spChg>
        <pc:spChg chg="add del mod">
          <ac:chgData name="윤정 조" userId="6a53cac6c0691efd" providerId="LiveId" clId="{95BEF84E-F65C-4AC1-8CB8-03674D8C2ADE}" dt="2023-07-28T05:18:37.279" v="1545"/>
          <ac:spMkLst>
            <pc:docMk/>
            <pc:sldMk cId="2476573655" sldId="265"/>
            <ac:spMk id="9" creationId="{8ACA8AF7-28DC-DF5F-F51A-88419541F6CB}"/>
          </ac:spMkLst>
        </pc:spChg>
        <pc:spChg chg="mod">
          <ac:chgData name="윤정 조" userId="6a53cac6c0691efd" providerId="LiveId" clId="{95BEF84E-F65C-4AC1-8CB8-03674D8C2ADE}" dt="2023-07-28T03:48:13.604" v="25" actId="14100"/>
          <ac:spMkLst>
            <pc:docMk/>
            <pc:sldMk cId="2476573655" sldId="265"/>
            <ac:spMk id="10" creationId="{18EBDAC8-8121-4704-482E-E4BC5273B4AE}"/>
          </ac:spMkLst>
        </pc:spChg>
        <pc:spChg chg="add del mod">
          <ac:chgData name="윤정 조" userId="6a53cac6c0691efd" providerId="LiveId" clId="{95BEF84E-F65C-4AC1-8CB8-03674D8C2ADE}" dt="2023-07-28T06:13:53.763" v="2544" actId="21"/>
          <ac:spMkLst>
            <pc:docMk/>
            <pc:sldMk cId="2476573655" sldId="265"/>
            <ac:spMk id="13" creationId="{20695025-35DB-6103-ECEE-1F95ADB1DB84}"/>
          </ac:spMkLst>
        </pc:spChg>
        <pc:spChg chg="add del mod">
          <ac:chgData name="윤정 조" userId="6a53cac6c0691efd" providerId="LiveId" clId="{95BEF84E-F65C-4AC1-8CB8-03674D8C2ADE}" dt="2023-07-28T06:14:29.166" v="2550" actId="478"/>
          <ac:spMkLst>
            <pc:docMk/>
            <pc:sldMk cId="2476573655" sldId="265"/>
            <ac:spMk id="14" creationId="{E3443753-DBA2-31CC-A86A-6AB1DAF34B8B}"/>
          </ac:spMkLst>
        </pc:spChg>
        <pc:spChg chg="mod">
          <ac:chgData name="윤정 조" userId="6a53cac6c0691efd" providerId="LiveId" clId="{95BEF84E-F65C-4AC1-8CB8-03674D8C2ADE}" dt="2023-07-28T03:48:21.216" v="27" actId="14100"/>
          <ac:spMkLst>
            <pc:docMk/>
            <pc:sldMk cId="2476573655" sldId="265"/>
            <ac:spMk id="16" creationId="{E3767F2B-9DBA-2F8A-E435-361AA9A89966}"/>
          </ac:spMkLst>
        </pc:spChg>
        <pc:spChg chg="mod">
          <ac:chgData name="윤정 조" userId="6a53cac6c0691efd" providerId="LiveId" clId="{95BEF84E-F65C-4AC1-8CB8-03674D8C2ADE}" dt="2023-07-28T05:23:16.579" v="1553" actId="164"/>
          <ac:spMkLst>
            <pc:docMk/>
            <pc:sldMk cId="2476573655" sldId="265"/>
            <ac:spMk id="33" creationId="{117711C3-F8CF-222D-41D0-19B6960155E6}"/>
          </ac:spMkLst>
        </pc:spChg>
        <pc:spChg chg="mod">
          <ac:chgData name="윤정 조" userId="6a53cac6c0691efd" providerId="LiveId" clId="{95BEF84E-F65C-4AC1-8CB8-03674D8C2ADE}" dt="2023-07-28T05:23:20.842" v="1554" actId="164"/>
          <ac:spMkLst>
            <pc:docMk/>
            <pc:sldMk cId="2476573655" sldId="265"/>
            <ac:spMk id="34" creationId="{DC2B17A2-D4BE-1900-54B6-CF011D10AF72}"/>
          </ac:spMkLst>
        </pc:spChg>
        <pc:spChg chg="mod">
          <ac:chgData name="윤정 조" userId="6a53cac6c0691efd" providerId="LiveId" clId="{95BEF84E-F65C-4AC1-8CB8-03674D8C2ADE}" dt="2023-07-28T05:23:35.630" v="1557" actId="164"/>
          <ac:spMkLst>
            <pc:docMk/>
            <pc:sldMk cId="2476573655" sldId="265"/>
            <ac:spMk id="35" creationId="{0C6F2B93-402D-0BFE-8989-9E42E4DF18A1}"/>
          </ac:spMkLst>
        </pc:spChg>
        <pc:grpChg chg="add mod ord">
          <ac:chgData name="윤정 조" userId="6a53cac6c0691efd" providerId="LiveId" clId="{95BEF84E-F65C-4AC1-8CB8-03674D8C2ADE}" dt="2023-07-28T05:29:09.852" v="1598" actId="167"/>
          <ac:grpSpMkLst>
            <pc:docMk/>
            <pc:sldMk cId="2476573655" sldId="265"/>
            <ac:grpSpMk id="2" creationId="{78A65A0F-489C-6D2A-DB1A-4AC584321590}"/>
          </ac:grpSpMkLst>
        </pc:grpChg>
        <pc:grpChg chg="add mod ord">
          <ac:chgData name="윤정 조" userId="6a53cac6c0691efd" providerId="LiveId" clId="{95BEF84E-F65C-4AC1-8CB8-03674D8C2ADE}" dt="2023-07-28T05:23:27.375" v="1555" actId="167"/>
          <ac:grpSpMkLst>
            <pc:docMk/>
            <pc:sldMk cId="2476573655" sldId="265"/>
            <ac:grpSpMk id="3" creationId="{2F4D6E61-2AFB-7A4E-1A7D-00E9231B48CF}"/>
          </ac:grpSpMkLst>
        </pc:grpChg>
        <pc:grpChg chg="add mod ord">
          <ac:chgData name="윤정 조" userId="6a53cac6c0691efd" providerId="LiveId" clId="{95BEF84E-F65C-4AC1-8CB8-03674D8C2ADE}" dt="2023-07-28T05:23:38.623" v="1558" actId="167"/>
          <ac:grpSpMkLst>
            <pc:docMk/>
            <pc:sldMk cId="2476573655" sldId="265"/>
            <ac:grpSpMk id="6" creationId="{03259C2E-4E84-8172-24DA-D163E053F381}"/>
          </ac:grpSpMkLst>
        </pc:grpChg>
        <pc:picChg chg="mod">
          <ac:chgData name="윤정 조" userId="6a53cac6c0691efd" providerId="LiveId" clId="{95BEF84E-F65C-4AC1-8CB8-03674D8C2ADE}" dt="2023-07-28T05:23:16.579" v="1553" actId="164"/>
          <ac:picMkLst>
            <pc:docMk/>
            <pc:sldMk cId="2476573655" sldId="265"/>
            <ac:picMk id="4" creationId="{13378EE7-887D-182A-3421-BB185322A99A}"/>
          </ac:picMkLst>
        </pc:picChg>
        <pc:picChg chg="mod">
          <ac:chgData name="윤정 조" userId="6a53cac6c0691efd" providerId="LiveId" clId="{95BEF84E-F65C-4AC1-8CB8-03674D8C2ADE}" dt="2023-07-28T05:23:20.842" v="1554" actId="164"/>
          <ac:picMkLst>
            <pc:docMk/>
            <pc:sldMk cId="2476573655" sldId="265"/>
            <ac:picMk id="5" creationId="{8DDFE05B-6151-24E4-5508-9D3D06C94283}"/>
          </ac:picMkLst>
        </pc:picChg>
        <pc:picChg chg="add del mod">
          <ac:chgData name="윤정 조" userId="6a53cac6c0691efd" providerId="LiveId" clId="{95BEF84E-F65C-4AC1-8CB8-03674D8C2ADE}" dt="2023-07-28T03:57:44.947" v="423" actId="478"/>
          <ac:picMkLst>
            <pc:docMk/>
            <pc:sldMk cId="2476573655" sldId="265"/>
            <ac:picMk id="6" creationId="{2550C9FB-6987-CBD0-A27F-BCAB5814BEAD}"/>
          </ac:picMkLst>
        </pc:picChg>
        <pc:picChg chg="mod">
          <ac:chgData name="윤정 조" userId="6a53cac6c0691efd" providerId="LiveId" clId="{95BEF84E-F65C-4AC1-8CB8-03674D8C2ADE}" dt="2023-07-28T05:23:35.630" v="1557" actId="164"/>
          <ac:picMkLst>
            <pc:docMk/>
            <pc:sldMk cId="2476573655" sldId="265"/>
            <ac:picMk id="7" creationId="{03465198-A255-93AB-F8AE-C2AB3C4D45B7}"/>
          </ac:picMkLst>
        </pc:picChg>
        <pc:picChg chg="add mod modCrop">
          <ac:chgData name="윤정 조" userId="6a53cac6c0691efd" providerId="LiveId" clId="{95BEF84E-F65C-4AC1-8CB8-03674D8C2ADE}" dt="2023-07-28T05:19:07.562" v="1550" actId="1076"/>
          <ac:picMkLst>
            <pc:docMk/>
            <pc:sldMk cId="2476573655" sldId="265"/>
            <ac:picMk id="11" creationId="{58F63BD3-EAE8-77BF-BC3B-F1B184838F55}"/>
          </ac:picMkLst>
        </pc:picChg>
        <pc:picChg chg="del mod">
          <ac:chgData name="윤정 조" userId="6a53cac6c0691efd" providerId="LiveId" clId="{95BEF84E-F65C-4AC1-8CB8-03674D8C2ADE}" dt="2023-07-28T05:18:26.723" v="1544" actId="478"/>
          <ac:picMkLst>
            <pc:docMk/>
            <pc:sldMk cId="2476573655" sldId="265"/>
            <ac:picMk id="12" creationId="{007DBB79-E41A-BE98-F26B-34C23901489F}"/>
          </ac:picMkLst>
        </pc:picChg>
        <pc:picChg chg="mod">
          <ac:chgData name="윤정 조" userId="6a53cac6c0691efd" providerId="LiveId" clId="{95BEF84E-F65C-4AC1-8CB8-03674D8C2ADE}" dt="2023-07-28T05:29:06.824" v="1597" actId="166"/>
          <ac:picMkLst>
            <pc:docMk/>
            <pc:sldMk cId="2476573655" sldId="265"/>
            <ac:picMk id="30" creationId="{0019D830-70D4-E9E3-431C-583FABA08A27}"/>
          </ac:picMkLst>
        </pc:picChg>
        <pc:cxnChg chg="mod">
          <ac:chgData name="윤정 조" userId="6a53cac6c0691efd" providerId="LiveId" clId="{95BEF84E-F65C-4AC1-8CB8-03674D8C2ADE}" dt="2023-07-28T03:48:38.231" v="29" actId="14100"/>
          <ac:cxnSpMkLst>
            <pc:docMk/>
            <pc:sldMk cId="2476573655" sldId="265"/>
            <ac:cxnSpMk id="17" creationId="{FE0F15E6-B2A7-FD82-2D04-03213BDD6578}"/>
          </ac:cxnSpMkLst>
        </pc:cxnChg>
        <pc:cxnChg chg="ord">
          <ac:chgData name="윤정 조" userId="6a53cac6c0691efd" providerId="LiveId" clId="{95BEF84E-F65C-4AC1-8CB8-03674D8C2ADE}" dt="2023-07-28T05:29:03.246" v="1596" actId="167"/>
          <ac:cxnSpMkLst>
            <pc:docMk/>
            <pc:sldMk cId="2476573655" sldId="265"/>
            <ac:cxnSpMk id="21" creationId="{C5D2635E-7DF7-D920-871C-9A9B67E38901}"/>
          </ac:cxnSpMkLst>
        </pc:cxnChg>
      </pc:sldChg>
      <pc:sldChg chg="new">
        <pc:chgData name="윤정 조" userId="6a53cac6c0691efd" providerId="LiveId" clId="{95BEF84E-F65C-4AC1-8CB8-03674D8C2ADE}" dt="2023-07-28T05:37:10.705" v="1682" actId="680"/>
        <pc:sldMkLst>
          <pc:docMk/>
          <pc:sldMk cId="3853846289" sldId="266"/>
        </pc:sldMkLst>
      </pc:sldChg>
      <pc:sldChg chg="new">
        <pc:chgData name="윤정 조" userId="6a53cac6c0691efd" providerId="LiveId" clId="{95BEF84E-F65C-4AC1-8CB8-03674D8C2ADE}" dt="2023-07-28T05:37:23.765" v="1685" actId="680"/>
        <pc:sldMkLst>
          <pc:docMk/>
          <pc:sldMk cId="1460649741" sldId="267"/>
        </pc:sldMkLst>
      </pc:sldChg>
      <pc:sldChg chg="new">
        <pc:chgData name="윤정 조" userId="6a53cac6c0691efd" providerId="LiveId" clId="{95BEF84E-F65C-4AC1-8CB8-03674D8C2ADE}" dt="2023-07-28T05:37:24.001" v="1686" actId="680"/>
        <pc:sldMkLst>
          <pc:docMk/>
          <pc:sldMk cId="2957088817" sldId="268"/>
        </pc:sldMkLst>
      </pc:sldChg>
      <pc:sldChg chg="addSp modSp new mod modTransition modAnim">
        <pc:chgData name="윤정 조" userId="6a53cac6c0691efd" providerId="LiveId" clId="{95BEF84E-F65C-4AC1-8CB8-03674D8C2ADE}" dt="2023-07-28T06:02:17.007" v="2384"/>
        <pc:sldMkLst>
          <pc:docMk/>
          <pc:sldMk cId="3113889961" sldId="269"/>
        </pc:sldMkLst>
        <pc:spChg chg="mod">
          <ac:chgData name="윤정 조" userId="6a53cac6c0691efd" providerId="LiveId" clId="{95BEF84E-F65C-4AC1-8CB8-03674D8C2ADE}" dt="2023-07-28T05:58:23.334" v="2366" actId="1076"/>
          <ac:spMkLst>
            <pc:docMk/>
            <pc:sldMk cId="3113889961" sldId="269"/>
            <ac:spMk id="2" creationId="{635F2DEB-E6A8-B771-AAE7-428409FC432B}"/>
          </ac:spMkLst>
        </pc:spChg>
        <pc:spChg chg="mod">
          <ac:chgData name="윤정 조" userId="6a53cac6c0691efd" providerId="LiveId" clId="{95BEF84E-F65C-4AC1-8CB8-03674D8C2ADE}" dt="2023-07-28T05:58:38.306" v="2371" actId="1076"/>
          <ac:spMkLst>
            <pc:docMk/>
            <pc:sldMk cId="3113889961" sldId="269"/>
            <ac:spMk id="3" creationId="{3C4BE9AA-8A4C-76F5-28AF-E8BAAB5ACA09}"/>
          </ac:spMkLst>
        </pc:spChg>
        <pc:cxnChg chg="add mod">
          <ac:chgData name="윤정 조" userId="6a53cac6c0691efd" providerId="LiveId" clId="{95BEF84E-F65C-4AC1-8CB8-03674D8C2ADE}" dt="2023-07-28T05:58:00.875" v="2364" actId="1076"/>
          <ac:cxnSpMkLst>
            <pc:docMk/>
            <pc:sldMk cId="3113889961" sldId="269"/>
            <ac:cxnSpMk id="5" creationId="{237DCDA4-FB95-2705-C5CE-1E4BAC2EB528}"/>
          </ac:cxnSpMkLst>
        </pc:cxnChg>
      </pc:sldChg>
      <pc:sldChg chg="addSp delSp modSp add mod modTransition">
        <pc:chgData name="윤정 조" userId="6a53cac6c0691efd" providerId="LiveId" clId="{95BEF84E-F65C-4AC1-8CB8-03674D8C2ADE}" dt="2023-07-28T16:37:42.926" v="4337"/>
        <pc:sldMkLst>
          <pc:docMk/>
          <pc:sldMk cId="1375309167" sldId="270"/>
        </pc:sldMkLst>
        <pc:spChg chg="del mod">
          <ac:chgData name="윤정 조" userId="6a53cac6c0691efd" providerId="LiveId" clId="{95BEF84E-F65C-4AC1-8CB8-03674D8C2ADE}" dt="2023-07-28T16:35:28.731" v="4086" actId="478"/>
          <ac:spMkLst>
            <pc:docMk/>
            <pc:sldMk cId="1375309167" sldId="270"/>
            <ac:spMk id="2" creationId="{2E81D27C-67B8-2186-7658-44100314404E}"/>
          </ac:spMkLst>
        </pc:spChg>
        <pc:spChg chg="del mod">
          <ac:chgData name="윤정 조" userId="6a53cac6c0691efd" providerId="LiveId" clId="{95BEF84E-F65C-4AC1-8CB8-03674D8C2ADE}" dt="2023-07-28T16:35:33.318" v="4087" actId="478"/>
          <ac:spMkLst>
            <pc:docMk/>
            <pc:sldMk cId="1375309167" sldId="270"/>
            <ac:spMk id="3" creationId="{2D00BE79-0994-0824-35D6-3E6D43CE6493}"/>
          </ac:spMkLst>
        </pc:spChg>
        <pc:spChg chg="add mod">
          <ac:chgData name="윤정 조" userId="6a53cac6c0691efd" providerId="LiveId" clId="{95BEF84E-F65C-4AC1-8CB8-03674D8C2ADE}" dt="2023-07-28T15:22:57.254" v="2937" actId="14100"/>
          <ac:spMkLst>
            <pc:docMk/>
            <pc:sldMk cId="1375309167" sldId="270"/>
            <ac:spMk id="4" creationId="{3BA2ED5B-B343-1FEE-D7A4-5912841EDA27}"/>
          </ac:spMkLst>
        </pc:spChg>
        <pc:spChg chg="add mod">
          <ac:chgData name="윤정 조" userId="6a53cac6c0691efd" providerId="LiveId" clId="{95BEF84E-F65C-4AC1-8CB8-03674D8C2ADE}" dt="2023-07-28T15:30:17.126" v="3178" actId="20577"/>
          <ac:spMkLst>
            <pc:docMk/>
            <pc:sldMk cId="1375309167" sldId="270"/>
            <ac:spMk id="10" creationId="{124BECCC-6C73-C8E4-976C-57844EFDB861}"/>
          </ac:spMkLst>
        </pc:spChg>
        <pc:spChg chg="add mod">
          <ac:chgData name="윤정 조" userId="6a53cac6c0691efd" providerId="LiveId" clId="{95BEF84E-F65C-4AC1-8CB8-03674D8C2ADE}" dt="2023-07-28T16:32:01.660" v="4047" actId="20577"/>
          <ac:spMkLst>
            <pc:docMk/>
            <pc:sldMk cId="1375309167" sldId="270"/>
            <ac:spMk id="13" creationId="{4408A980-F50D-17D9-4770-7553730425C0}"/>
          </ac:spMkLst>
        </pc:spChg>
        <pc:spChg chg="add del mod">
          <ac:chgData name="윤정 조" userId="6a53cac6c0691efd" providerId="LiveId" clId="{95BEF84E-F65C-4AC1-8CB8-03674D8C2ADE}" dt="2023-07-28T16:36:07.770" v="4210" actId="478"/>
          <ac:spMkLst>
            <pc:docMk/>
            <pc:sldMk cId="1375309167" sldId="270"/>
            <ac:spMk id="15" creationId="{345A8595-E9F5-7AA4-C0C2-0C3DCC0A6522}"/>
          </ac:spMkLst>
        </pc:spChg>
        <pc:spChg chg="add del mod">
          <ac:chgData name="윤정 조" userId="6a53cac6c0691efd" providerId="LiveId" clId="{95BEF84E-F65C-4AC1-8CB8-03674D8C2ADE}" dt="2023-07-28T16:36:14.442" v="4211" actId="478"/>
          <ac:spMkLst>
            <pc:docMk/>
            <pc:sldMk cId="1375309167" sldId="270"/>
            <ac:spMk id="17" creationId="{0E39967D-EC6A-15ED-E70E-5A9BEAC5AA4D}"/>
          </ac:spMkLst>
        </pc:spChg>
        <pc:spChg chg="add del mod">
          <ac:chgData name="윤정 조" userId="6a53cac6c0691efd" providerId="LiveId" clId="{95BEF84E-F65C-4AC1-8CB8-03674D8C2ADE}" dt="2023-07-28T16:37:03.311" v="4227" actId="478"/>
          <ac:spMkLst>
            <pc:docMk/>
            <pc:sldMk cId="1375309167" sldId="270"/>
            <ac:spMk id="18" creationId="{BB04EC9B-1F06-D93B-70B5-AF52174DAB88}"/>
          </ac:spMkLst>
        </pc:spChg>
        <pc:spChg chg="add del mod">
          <ac:chgData name="윤정 조" userId="6a53cac6c0691efd" providerId="LiveId" clId="{95BEF84E-F65C-4AC1-8CB8-03674D8C2ADE}" dt="2023-07-28T16:37:03.311" v="4227" actId="478"/>
          <ac:spMkLst>
            <pc:docMk/>
            <pc:sldMk cId="1375309167" sldId="270"/>
            <ac:spMk id="19" creationId="{86DAD56B-1161-6999-F20E-E5531C51462B}"/>
          </ac:spMkLst>
        </pc:spChg>
        <pc:spChg chg="add mod">
          <ac:chgData name="윤정 조" userId="6a53cac6c0691efd" providerId="LiveId" clId="{95BEF84E-F65C-4AC1-8CB8-03674D8C2ADE}" dt="2023-07-28T16:37:33.910" v="4332" actId="207"/>
          <ac:spMkLst>
            <pc:docMk/>
            <pc:sldMk cId="1375309167" sldId="270"/>
            <ac:spMk id="20" creationId="{5053FDA4-34FD-4C2F-4567-CC26A8946981}"/>
          </ac:spMkLst>
        </pc:spChg>
        <pc:spChg chg="add mod">
          <ac:chgData name="윤정 조" userId="6a53cac6c0691efd" providerId="LiveId" clId="{95BEF84E-F65C-4AC1-8CB8-03674D8C2ADE}" dt="2023-07-28T16:37:33.910" v="4332" actId="207"/>
          <ac:spMkLst>
            <pc:docMk/>
            <pc:sldMk cId="1375309167" sldId="270"/>
            <ac:spMk id="21" creationId="{4B766930-3DD0-C0BA-64CA-ACC47C553CD1}"/>
          </ac:spMkLst>
        </pc:spChg>
        <pc:picChg chg="add del">
          <ac:chgData name="윤정 조" userId="6a53cac6c0691efd" providerId="LiveId" clId="{95BEF84E-F65C-4AC1-8CB8-03674D8C2ADE}" dt="2023-07-28T16:37:00.283" v="4226" actId="478"/>
          <ac:picMkLst>
            <pc:docMk/>
            <pc:sldMk cId="1375309167" sldId="270"/>
            <ac:picMk id="7" creationId="{B305BFAF-6528-061B-DBB7-308972E53972}"/>
          </ac:picMkLst>
        </pc:picChg>
        <pc:picChg chg="add mod">
          <ac:chgData name="윤정 조" userId="6a53cac6c0691efd" providerId="LiveId" clId="{95BEF84E-F65C-4AC1-8CB8-03674D8C2ADE}" dt="2023-07-28T15:27:00.911" v="2942" actId="1076"/>
          <ac:picMkLst>
            <pc:docMk/>
            <pc:sldMk cId="1375309167" sldId="270"/>
            <ac:picMk id="8" creationId="{6A0BBB46-1820-445B-E248-8367BFEA11F2}"/>
          </ac:picMkLst>
        </pc:picChg>
        <pc:picChg chg="mod">
          <ac:chgData name="윤정 조" userId="6a53cac6c0691efd" providerId="LiveId" clId="{95BEF84E-F65C-4AC1-8CB8-03674D8C2ADE}" dt="2023-07-28T15:22:39.314" v="2910" actId="1076"/>
          <ac:picMkLst>
            <pc:docMk/>
            <pc:sldMk cId="1375309167" sldId="270"/>
            <ac:picMk id="9" creationId="{8BC931C9-B338-512A-0050-8DBF51984691}"/>
          </ac:picMkLst>
        </pc:picChg>
        <pc:picChg chg="add mod">
          <ac:chgData name="윤정 조" userId="6a53cac6c0691efd" providerId="LiveId" clId="{95BEF84E-F65C-4AC1-8CB8-03674D8C2ADE}" dt="2023-07-28T15:27:54.916" v="3011" actId="207"/>
          <ac:picMkLst>
            <pc:docMk/>
            <pc:sldMk cId="1375309167" sldId="270"/>
            <ac:picMk id="11" creationId="{F80AC599-632A-FDF8-6CE6-9CE89D4D24A8}"/>
          </ac:picMkLst>
        </pc:picChg>
        <pc:picChg chg="add del mod">
          <ac:chgData name="윤정 조" userId="6a53cac6c0691efd" providerId="LiveId" clId="{95BEF84E-F65C-4AC1-8CB8-03674D8C2ADE}" dt="2023-07-28T15:28:08.556" v="3013" actId="478"/>
          <ac:picMkLst>
            <pc:docMk/>
            <pc:sldMk cId="1375309167" sldId="270"/>
            <ac:picMk id="12" creationId="{4B934D33-E672-BFD7-CAE4-2A6FD937C776}"/>
          </ac:picMkLst>
        </pc:picChg>
      </pc:sldChg>
      <pc:sldChg chg="new del modTransition">
        <pc:chgData name="윤정 조" userId="6a53cac6c0691efd" providerId="LiveId" clId="{95BEF84E-F65C-4AC1-8CB8-03674D8C2ADE}" dt="2023-07-28T15:44:02.468" v="3248" actId="47"/>
        <pc:sldMkLst>
          <pc:docMk/>
          <pc:sldMk cId="427482448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8076C-8099-9E24-97C1-F854F7839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A22B7B-F1E1-C030-C6D7-87368695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90F26-D6DB-ADBD-F622-413B4C23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DD4E8-43F5-94B8-1D1E-E133A476E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E8613-504C-9F22-C747-004E8C07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74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3D711-7E90-4464-4916-42BB8FF8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8EF49E-12FD-4AD9-0938-E0EA6172A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BF2F2C-84CE-90EB-FCFC-1CA8E058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39973-E2E1-7146-027B-A0967B8C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81758B-E2C5-2FA2-92EA-032A9370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8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6E19D1-A137-0F3C-FF1A-D1C4B93AE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061B11-A91F-2141-B731-FA1CF0B47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D5F13-3B0B-3C36-9C0B-8D394F47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7EC01-7231-043E-05FB-EE362349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B9781-E4C4-78E3-C449-4FEBDEAB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5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54E5F-A315-D491-AB94-A208AFE62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C3033-A719-450F-5AF6-CDD1E87A0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795355-92F3-6388-5A52-D2DDB260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E3874-31E4-AC9E-2DD0-CAD69FCF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96E3C-9D25-ECEF-2072-12285D44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7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AA6C1-9243-DB1E-AF9C-3CD0F722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F545C3-4145-8B8D-F4F7-B4C6FF6E8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9F5EF-0BAF-E748-CAF1-FF884620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5D2C9-F7B2-173A-1F5C-2AA3E5DC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FE775-00B2-2D63-87F5-6A6870B5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4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EFCD7-0C57-A036-D0CA-1003DF53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50945-D84F-78F0-CCC1-33D4CD8F4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3590AC-2887-8AEC-D568-51664A73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4EDFC3-81E6-8AE7-62AC-C5B5D504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757836-D6B6-1E87-106E-A4761410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AB8DB5-A80C-14F0-8A9D-54D5585F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6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E09D2-BFC9-95DE-4EDE-6D117225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7B0E73-B083-CD89-ECA1-EF1334DE9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19450C-0984-84CB-E01B-260129B83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CD66C9-2783-F484-BE7C-ED689D6FF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2ADA97-829F-6A5A-6E4C-F908F41F5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104E54-E427-EDD2-EABC-EA981388D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633234-1BE2-FACE-F246-400CF7A2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DC8334-CF3D-0BD3-43AC-835C51CD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8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0EB4D-4811-19BD-E9AC-25AFFC55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5DFFAD-8AAF-2D09-4509-862E4485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EBF15E-5A1D-EA13-CC91-FDFF229A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CDB3C-32F1-5D28-E44E-965CBBBE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6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C10D97-1C97-84FF-1C38-4EF4E690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962652-E0BC-2006-F987-D43DFF51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2F30E5-7DEB-0D56-9251-B5907BD1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6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6B327-03BB-B609-1B67-1E35AE96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4B3A6-1457-0E58-BDCE-099D60AE8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620665-8FA0-5C0E-B679-CEAF510AC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AFFD6-5B81-C57B-6613-A5B9598B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EBFE09-082E-2CB2-6D8C-12AD9DED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F49F99-936D-129A-6660-8A779398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89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AB6B9-F478-1805-2967-F5B665A7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E9B984-D3BE-6C9A-99BE-31AA2760B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9DCE3A-1108-073A-E451-898400B1D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5E990-1431-47E8-BD19-AEF89359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D4CCEF-70F7-A52E-242E-7A34AA7D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9E3C5-89B9-CAA2-CEBE-DA179F4A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51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D8B23-1B81-61AE-1B02-F3FCBDB3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1B5B5D-E539-E3A0-8BE6-3B75D2A1A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E2C91-582E-B590-D07A-DAE6F7CE2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3E49-2B26-4EDE-9684-65B14FEEA069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66D7F-8D8E-8E78-0297-9E4923A97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9D0B8-5864-771D-7CB7-495776DF4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BC8D0-BCAF-471F-A561-0DDA8EE78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04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2" name="Rectangle 25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57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Rectangle 259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5" name="Picture 261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sp>
        <p:nvSpPr>
          <p:cNvPr id="286" name="Rectangle 263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7" name="Rectangle 265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9739A31-3E4F-69A5-A121-7D8391700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3656" b="2"/>
          <a:stretch/>
        </p:blipFill>
        <p:spPr>
          <a:xfrm>
            <a:off x="6094532" y="10"/>
            <a:ext cx="6093578" cy="3431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C931C9-B338-512A-0050-8DBF519846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196" b="4566"/>
          <a:stretch/>
        </p:blipFill>
        <p:spPr>
          <a:xfrm>
            <a:off x="4763" y="10"/>
            <a:ext cx="6093578" cy="34311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81D27C-67B8-2186-7658-44100314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965" y="552807"/>
            <a:ext cx="9801854" cy="27903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MAKERS_DAY</a:t>
            </a:r>
            <a:br>
              <a:rPr lang="en-US" altLang="ko-K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INTERIM_PRESENTATION</a:t>
            </a:r>
          </a:p>
        </p:txBody>
      </p:sp>
      <p:pic>
        <p:nvPicPr>
          <p:cNvPr id="5" name="내용 개체 틀 4" descr="채소, 농산물, 근채류, 비건 영양이(가) 표시된 사진&#10;&#10;자동 생성된 설명">
            <a:extLst>
              <a:ext uri="{FF2B5EF4-FFF2-40B4-BE49-F238E27FC236}">
                <a16:creationId xmlns:a16="http://schemas.microsoft.com/office/drawing/2014/main" id="{A1EFB233-5DEF-2D6E-1DDD-1E3F118313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5038" r="5718" b="-2"/>
          <a:stretch/>
        </p:blipFill>
        <p:spPr>
          <a:xfrm>
            <a:off x="6097280" y="3426870"/>
            <a:ext cx="6093578" cy="3431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05BFAF-6528-061B-DBB7-308972E539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</a:blip>
          <a:srcRect t="2986" b="24124"/>
          <a:stretch/>
        </p:blipFill>
        <p:spPr>
          <a:xfrm>
            <a:off x="7511" y="3426870"/>
            <a:ext cx="6093578" cy="3431129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2D00BE79-0994-0824-35D6-3E6D43CE6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966" y="3510476"/>
            <a:ext cx="9801854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1800" dirty="0" err="1">
                <a:solidFill>
                  <a:srgbClr val="FFFFFF"/>
                </a:solidFill>
              </a:rPr>
              <a:t>김부일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altLang="en-US" sz="1800" dirty="0" err="1">
                <a:solidFill>
                  <a:srgbClr val="FFFFFF"/>
                </a:solidFill>
              </a:rPr>
              <a:t>ㅠㅠ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latinLnBrk="0"/>
            <a:endParaRPr lang="en-US" altLang="ko-KR" sz="1800" dirty="0">
              <a:solidFill>
                <a:srgbClr val="FFFFFF"/>
              </a:solidFill>
            </a:endParaRPr>
          </a:p>
          <a:p>
            <a:pPr latinLnBrk="0"/>
            <a:r>
              <a:rPr lang="ko-KR" altLang="en-US" sz="1800" dirty="0">
                <a:solidFill>
                  <a:srgbClr val="FFFFFF"/>
                </a:solidFill>
              </a:rPr>
              <a:t>심재성</a:t>
            </a:r>
            <a:r>
              <a:rPr lang="en-US" altLang="ko-KR" sz="1800" dirty="0">
                <a:solidFill>
                  <a:srgbClr val="FFFFFF"/>
                </a:solidFill>
              </a:rPr>
              <a:t>-</a:t>
            </a:r>
            <a:r>
              <a:rPr lang="ko-KR" altLang="en-US" sz="1800" dirty="0">
                <a:solidFill>
                  <a:srgbClr val="FFFFFF"/>
                </a:solidFill>
              </a:rPr>
              <a:t>강성욱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latinLnBrk="0"/>
            <a:r>
              <a:rPr lang="ko-KR" altLang="en-US" sz="1800" dirty="0">
                <a:solidFill>
                  <a:srgbClr val="FFFFFF"/>
                </a:solidFill>
              </a:rPr>
              <a:t>김민성</a:t>
            </a:r>
            <a:r>
              <a:rPr lang="en-US" altLang="ko-KR" sz="1800" dirty="0">
                <a:solidFill>
                  <a:srgbClr val="FFFFFF"/>
                </a:solidFill>
              </a:rPr>
              <a:t>-</a:t>
            </a:r>
            <a:r>
              <a:rPr lang="ko-KR" altLang="en-US" sz="1800" dirty="0">
                <a:solidFill>
                  <a:srgbClr val="FFFFFF"/>
                </a:solidFill>
              </a:rPr>
              <a:t>박광석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latinLnBrk="0"/>
            <a:r>
              <a:rPr lang="ko-KR" altLang="en-US" sz="1800" dirty="0" err="1">
                <a:solidFill>
                  <a:srgbClr val="FFFFFF"/>
                </a:solidFill>
              </a:rPr>
              <a:t>윤수경</a:t>
            </a:r>
            <a:r>
              <a:rPr lang="en-US" altLang="ko-KR" sz="1800" dirty="0">
                <a:solidFill>
                  <a:srgbClr val="FFFFFF"/>
                </a:solidFill>
              </a:rPr>
              <a:t>-</a:t>
            </a:r>
            <a:r>
              <a:rPr lang="ko-KR" altLang="en-US" sz="1800" dirty="0">
                <a:solidFill>
                  <a:srgbClr val="FFFFFF"/>
                </a:solidFill>
              </a:rPr>
              <a:t>조윤정</a:t>
            </a:r>
            <a:r>
              <a:rPr lang="en-US" altLang="ko-KR" sz="1800" dirty="0">
                <a:solidFill>
                  <a:srgbClr val="FFFFFF"/>
                </a:solidFill>
              </a:rPr>
              <a:t>-</a:t>
            </a:r>
            <a:r>
              <a:rPr lang="ko-KR" altLang="en-US" sz="1800" dirty="0" err="1">
                <a:solidFill>
                  <a:srgbClr val="FFFFFF"/>
                </a:solidFill>
              </a:rPr>
              <a:t>한은결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latinLnBrk="0"/>
            <a:endParaRPr lang="en-US" altLang="ko-KR" sz="1800" dirty="0">
              <a:solidFill>
                <a:srgbClr val="FFFFFF"/>
              </a:solidFill>
            </a:endParaRPr>
          </a:p>
          <a:p>
            <a:pPr latinLnBrk="0"/>
            <a:endParaRPr lang="en-US" altLang="ko-KR" sz="1800" dirty="0">
              <a:solidFill>
                <a:srgbClr val="FFFFFF"/>
              </a:solidFill>
            </a:endParaRPr>
          </a:p>
          <a:p>
            <a:pPr latinLnBrk="0"/>
            <a:endParaRPr lang="en-US" altLang="ko-KR" sz="1800" dirty="0">
              <a:solidFill>
                <a:srgbClr val="FFFFFF"/>
              </a:solidFill>
            </a:endParaRPr>
          </a:p>
          <a:p>
            <a:pPr latinLnBrk="0"/>
            <a:endParaRPr lang="en-US" altLang="ko-KR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4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6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9" name="Picture 1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sp>
        <p:nvSpPr>
          <p:cNvPr id="250" name="Rectangle 2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Rectangle 2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9739A31-3E4F-69A5-A121-7D8391700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3656" b="2"/>
          <a:stretch/>
        </p:blipFill>
        <p:spPr>
          <a:xfrm>
            <a:off x="6094532" y="10"/>
            <a:ext cx="6093578" cy="3431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C931C9-B338-512A-0050-8DBF519846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196" b="4566"/>
          <a:stretch/>
        </p:blipFill>
        <p:spPr>
          <a:xfrm>
            <a:off x="4763" y="10"/>
            <a:ext cx="6093578" cy="3431119"/>
          </a:xfrm>
          <a:prstGeom prst="rect">
            <a:avLst/>
          </a:prstGeom>
        </p:spPr>
      </p:pic>
      <p:pic>
        <p:nvPicPr>
          <p:cNvPr id="5" name="내용 개체 틀 4" descr="채소, 농산물, 근채류, 비건 영양이(가) 표시된 사진&#10;&#10;자동 생성된 설명">
            <a:extLst>
              <a:ext uri="{FF2B5EF4-FFF2-40B4-BE49-F238E27FC236}">
                <a16:creationId xmlns:a16="http://schemas.microsoft.com/office/drawing/2014/main" id="{A1EFB233-5DEF-2D6E-1DDD-1E3F118313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5038" r="5718" b="-2"/>
          <a:stretch/>
        </p:blipFill>
        <p:spPr>
          <a:xfrm>
            <a:off x="6097280" y="3426870"/>
            <a:ext cx="6093578" cy="3431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05BFAF-6528-061B-DBB7-308972E539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</a:blip>
          <a:srcRect t="2986" b="24124"/>
          <a:stretch/>
        </p:blipFill>
        <p:spPr>
          <a:xfrm>
            <a:off x="7511" y="3426870"/>
            <a:ext cx="6093578" cy="343112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BA2ED5B-B343-1FEE-D7A4-5912841EDA27}"/>
              </a:ext>
            </a:extLst>
          </p:cNvPr>
          <p:cNvSpPr txBox="1">
            <a:spLocks/>
          </p:cNvSpPr>
          <p:nvPr/>
        </p:nvSpPr>
        <p:spPr>
          <a:xfrm>
            <a:off x="5530467" y="357296"/>
            <a:ext cx="6576348" cy="118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800" dirty="0">
                <a:solidFill>
                  <a:srgbClr val="FFFFFF"/>
                </a:solidFill>
              </a:rPr>
              <a:t>CONTENTS</a:t>
            </a:r>
          </a:p>
        </p:txBody>
      </p:sp>
      <p:pic>
        <p:nvPicPr>
          <p:cNvPr id="8" name="그래픽 7" descr="모니터 윤곽선">
            <a:extLst>
              <a:ext uri="{FF2B5EF4-FFF2-40B4-BE49-F238E27FC236}">
                <a16:creationId xmlns:a16="http://schemas.microsoft.com/office/drawing/2014/main" id="{6A0BBB46-1820-445B-E248-8367BFEA1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6347" y="189822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4BECCC-6C73-C8E4-976C-57844EFDB861}"/>
              </a:ext>
            </a:extLst>
          </p:cNvPr>
          <p:cNvSpPr txBox="1"/>
          <p:nvPr/>
        </p:nvSpPr>
        <p:spPr>
          <a:xfrm>
            <a:off x="7831667" y="2055253"/>
            <a:ext cx="368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WEB(</a:t>
            </a:r>
            <a:r>
              <a:rPr lang="ko-KR" altLang="en-US" dirty="0" err="1">
                <a:solidFill>
                  <a:schemeClr val="bg1"/>
                </a:solidFill>
              </a:rPr>
              <a:t>ㅠㅠ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With </a:t>
            </a:r>
            <a:r>
              <a:rPr lang="ko-KR" altLang="en-US" dirty="0" err="1">
                <a:solidFill>
                  <a:schemeClr val="bg1"/>
                </a:solidFill>
              </a:rPr>
              <a:t>윤수경</a:t>
            </a:r>
            <a:r>
              <a:rPr lang="ko-KR" altLang="en-US" dirty="0">
                <a:solidFill>
                  <a:schemeClr val="bg1"/>
                </a:solidFill>
              </a:rPr>
              <a:t> 조윤정 </a:t>
            </a:r>
            <a:r>
              <a:rPr lang="ko-KR" altLang="en-US" dirty="0" err="1">
                <a:solidFill>
                  <a:schemeClr val="bg1"/>
                </a:solidFill>
              </a:rPr>
              <a:t>한은결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0~1</a:t>
            </a:r>
            <a:r>
              <a:rPr lang="ko-KR" altLang="en-US" dirty="0">
                <a:solidFill>
                  <a:schemeClr val="bg1"/>
                </a:solidFill>
              </a:rPr>
              <a:t>주차 요약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주차 작업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앞으로의 계획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1" name="그래픽 10" descr="인공 지능 단색으로 채워진">
            <a:extLst>
              <a:ext uri="{FF2B5EF4-FFF2-40B4-BE49-F238E27FC236}">
                <a16:creationId xmlns:a16="http://schemas.microsoft.com/office/drawing/2014/main" id="{F80AC599-632A-FDF8-6CE6-9CE89D4D2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6347" y="440266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08A980-F50D-17D9-4770-7553730425C0}"/>
              </a:ext>
            </a:extLst>
          </p:cNvPr>
          <p:cNvSpPr txBox="1"/>
          <p:nvPr/>
        </p:nvSpPr>
        <p:spPr>
          <a:xfrm>
            <a:off x="7831667" y="4496103"/>
            <a:ext cx="4121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AI(</a:t>
            </a:r>
            <a:r>
              <a:rPr lang="ko-KR" altLang="en-US" dirty="0" err="1">
                <a:solidFill>
                  <a:schemeClr val="bg1"/>
                </a:solidFill>
              </a:rPr>
              <a:t>김부일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With </a:t>
            </a:r>
            <a:r>
              <a:rPr lang="ko-KR" altLang="en-US" dirty="0">
                <a:solidFill>
                  <a:schemeClr val="bg1"/>
                </a:solidFill>
              </a:rPr>
              <a:t>심재성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강성욱 김민성 박광석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프로젝트 내용 요약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모델 소개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앞으로의 계획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053FDA4-34FD-4C2F-4567-CC26A8946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4092" y="552807"/>
            <a:ext cx="6661016" cy="27903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MAKERS_DAY</a:t>
            </a:r>
            <a:br>
              <a:rPr lang="en-US" altLang="ko-KR" sz="4800" kern="1200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altLang="ko-KR" sz="4800" kern="1200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INTERIM_PRESENTATION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4B766930-3DD0-C0BA-64CA-ACC47C553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4091" y="3510476"/>
            <a:ext cx="6661016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</a:rPr>
              <a:t>김부일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</a:rPr>
              <a:t>ㅠㅠ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</a:endParaRPr>
          </a:p>
          <a:p>
            <a:pPr latinLnBrk="0"/>
            <a:endParaRPr lang="en-US" altLang="ko-KR" sz="1800" dirty="0">
              <a:solidFill>
                <a:schemeClr val="bg2">
                  <a:lumMod val="50000"/>
                </a:schemeClr>
              </a:solidFill>
            </a:endParaRPr>
          </a:p>
          <a:p>
            <a:pPr latinLnBrk="0"/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</a:rPr>
              <a:t>심재성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</a:rPr>
              <a:t>강성욱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</a:endParaRPr>
          </a:p>
          <a:p>
            <a:pPr latinLnBrk="0"/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</a:rPr>
              <a:t>김민성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</a:rPr>
              <a:t>박광석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</a:endParaRPr>
          </a:p>
          <a:p>
            <a:pPr latinLnBrk="0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</a:rPr>
              <a:t>윤수경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</a:rPr>
              <a:t>조윤정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</a:rPr>
              <a:t>한은결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</a:endParaRPr>
          </a:p>
          <a:p>
            <a:pPr latinLnBrk="0"/>
            <a:endParaRPr lang="en-US" altLang="ko-KR" sz="1800" dirty="0">
              <a:solidFill>
                <a:schemeClr val="bg2">
                  <a:lumMod val="50000"/>
                </a:schemeClr>
              </a:solidFill>
            </a:endParaRPr>
          </a:p>
          <a:p>
            <a:pPr latinLnBrk="0"/>
            <a:endParaRPr lang="en-US" altLang="ko-KR" sz="1800" dirty="0">
              <a:solidFill>
                <a:schemeClr val="bg2">
                  <a:lumMod val="50000"/>
                </a:schemeClr>
              </a:solidFill>
            </a:endParaRPr>
          </a:p>
          <a:p>
            <a:pPr latinLnBrk="0"/>
            <a:endParaRPr lang="en-US" altLang="ko-KR" sz="1800" dirty="0">
              <a:solidFill>
                <a:schemeClr val="bg2">
                  <a:lumMod val="50000"/>
                </a:schemeClr>
              </a:solidFill>
            </a:endParaRPr>
          </a:p>
          <a:p>
            <a:pPr latinLnBrk="0"/>
            <a:endParaRPr lang="en-US" altLang="ko-KR" sz="1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0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8798F-DF6E-4280-6DBE-B6B5879D9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27400" cy="1325563"/>
          </a:xfrm>
        </p:spPr>
        <p:txBody>
          <a:bodyPr/>
          <a:lstStyle/>
          <a:p>
            <a:r>
              <a:rPr lang="ko-KR" altLang="en-US" dirty="0"/>
              <a:t>작업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9CB1-F423-B055-41F3-A3596AC539D1}"/>
              </a:ext>
            </a:extLst>
          </p:cNvPr>
          <p:cNvSpPr txBox="1"/>
          <p:nvPr/>
        </p:nvSpPr>
        <p:spPr>
          <a:xfrm>
            <a:off x="7855653" y="690983"/>
            <a:ext cx="38374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000" dirty="0"/>
              <a:t>회원가입 페이지 제작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로그인 페이지와 연결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구역 확대/축소 12">
                <a:extLst>
                  <a:ext uri="{FF2B5EF4-FFF2-40B4-BE49-F238E27FC236}">
                    <a16:creationId xmlns:a16="http://schemas.microsoft.com/office/drawing/2014/main" id="{42A6126E-8760-2928-9613-00CA418718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718097"/>
                  </p:ext>
                </p:extLst>
              </p:nvPr>
            </p:nvGraphicFramePr>
            <p:xfrm>
              <a:off x="6470524" y="1398868"/>
              <a:ext cx="5721476" cy="3218330"/>
            </p:xfrm>
            <a:graphic>
              <a:graphicData uri="http://schemas.microsoft.com/office/powerpoint/2016/sectionzoom">
                <psez:sectionZm>
                  <psez:sectionZmObj sectionId="{031AB2F5-BAE0-4CA1-8BE5-DBD8239E6A45}">
                    <psez:zmPr id="{02676187-0D1A-4D21-8C5F-DC893ABEFF84}" transitionDur="25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21476" cy="321833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구역 확대/축소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2A6126E-8760-2928-9613-00CA418718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0524" y="1398868"/>
                <a:ext cx="5721476" cy="321833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9" name="내용 개체 틀 4" descr="채소, 농산물, 근채류, 비건 영양이(가) 표시된 사진&#10;&#10;자동 생성된 설명">
            <a:extLst>
              <a:ext uri="{FF2B5EF4-FFF2-40B4-BE49-F238E27FC236}">
                <a16:creationId xmlns:a16="http://schemas.microsoft.com/office/drawing/2014/main" id="{1D37D599-550C-89DF-E95D-A2B3DE30F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8380" r="-2" b="-2"/>
          <a:stretch/>
        </p:blipFill>
        <p:spPr>
          <a:xfrm>
            <a:off x="2180081" y="3194624"/>
            <a:ext cx="3721102" cy="1710858"/>
          </a:xfrm>
          <a:prstGeom prst="rect">
            <a:avLst/>
          </a:prstGeom>
        </p:spPr>
      </p:pic>
      <p:pic>
        <p:nvPicPr>
          <p:cNvPr id="30" name="그림 2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43CEF81-06BE-4C0E-960B-7027F34710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15133"/>
          <a:stretch/>
        </p:blipFill>
        <p:spPr>
          <a:xfrm>
            <a:off x="572891" y="4705414"/>
            <a:ext cx="3716075" cy="1710858"/>
          </a:xfrm>
          <a:prstGeom prst="rect">
            <a:avLst/>
          </a:prstGeom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978AB3FE-B4B9-065E-5AE4-F724E4E4CF00}"/>
              </a:ext>
            </a:extLst>
          </p:cNvPr>
          <p:cNvSpPr txBox="1">
            <a:spLocks/>
          </p:cNvSpPr>
          <p:nvPr/>
        </p:nvSpPr>
        <p:spPr>
          <a:xfrm>
            <a:off x="2309619" y="2117024"/>
            <a:ext cx="3462026" cy="95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sz="2000" dirty="0"/>
              <a:t>웹프로그래밍 기초 학습</a:t>
            </a:r>
            <a:endParaRPr lang="en-US" altLang="ko-KR" sz="2000" dirty="0"/>
          </a:p>
          <a:p>
            <a:pPr marL="0" indent="0" latinLnBrk="0">
              <a:buNone/>
            </a:pPr>
            <a:r>
              <a:rPr lang="en-US" altLang="ko-KR" sz="2000" dirty="0"/>
              <a:t>(CSS/html/java script)</a:t>
            </a:r>
          </a:p>
          <a:p>
            <a:pPr marL="0" indent="0" latinLnBrk="0">
              <a:buNone/>
            </a:pPr>
            <a:r>
              <a:rPr lang="ko-KR" altLang="en-US" sz="2000" dirty="0"/>
              <a:t>로그인 페이지 제작</a:t>
            </a:r>
            <a:endParaRPr lang="en-US" altLang="ko-KR" sz="2000" dirty="0"/>
          </a:p>
          <a:p>
            <a:pPr marL="0" latinLnBrk="0"/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5A8E4-B151-A6B7-C02C-19FAFCF31450}"/>
              </a:ext>
            </a:extLst>
          </p:cNvPr>
          <p:cNvSpPr txBox="1"/>
          <p:nvPr/>
        </p:nvSpPr>
        <p:spPr>
          <a:xfrm>
            <a:off x="644099" y="4105593"/>
            <a:ext cx="207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0~1</a:t>
            </a:r>
            <a:r>
              <a:rPr lang="ko-KR" altLang="en-US" sz="2400" dirty="0"/>
              <a:t>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627F2-15C2-0006-404A-B2211899BE94}"/>
              </a:ext>
            </a:extLst>
          </p:cNvPr>
          <p:cNvSpPr txBox="1"/>
          <p:nvPr/>
        </p:nvSpPr>
        <p:spPr>
          <a:xfrm>
            <a:off x="6817499" y="814093"/>
            <a:ext cx="207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1857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8A65A0F-489C-6D2A-DB1A-4AC584321590}"/>
              </a:ext>
            </a:extLst>
          </p:cNvPr>
          <p:cNvGrpSpPr/>
          <p:nvPr/>
        </p:nvGrpSpPr>
        <p:grpSpPr>
          <a:xfrm>
            <a:off x="1054213" y="2640809"/>
            <a:ext cx="3134545" cy="1744120"/>
            <a:chOff x="1054213" y="2640809"/>
            <a:chExt cx="3134545" cy="1744120"/>
          </a:xfrm>
        </p:grpSpPr>
        <p:pic>
          <p:nvPicPr>
            <p:cNvPr id="4" name="내용 개체 틀 3">
              <a:extLst>
                <a:ext uri="{FF2B5EF4-FFF2-40B4-BE49-F238E27FC236}">
                  <a16:creationId xmlns:a16="http://schemas.microsoft.com/office/drawing/2014/main" id="{13378EE7-887D-182A-3421-BB185322A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18" r="82259" b="74235"/>
            <a:stretch/>
          </p:blipFill>
          <p:spPr>
            <a:xfrm>
              <a:off x="1068097" y="2701531"/>
              <a:ext cx="2677430" cy="1683398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17711C3-F8CF-222D-41D0-19B6960155E6}"/>
                </a:ext>
              </a:extLst>
            </p:cNvPr>
            <p:cNvSpPr/>
            <p:nvPr/>
          </p:nvSpPr>
          <p:spPr>
            <a:xfrm>
              <a:off x="1054213" y="2640809"/>
              <a:ext cx="3134545" cy="162048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5D2635E-7DF7-D920-871C-9A9B67E38901}"/>
              </a:ext>
            </a:extLst>
          </p:cNvPr>
          <p:cNvCxnSpPr>
            <a:cxnSpLocks/>
          </p:cNvCxnSpPr>
          <p:nvPr/>
        </p:nvCxnSpPr>
        <p:spPr>
          <a:xfrm>
            <a:off x="1806391" y="3994150"/>
            <a:ext cx="0" cy="78544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259C2E-4E84-8172-24DA-D163E053F381}"/>
              </a:ext>
            </a:extLst>
          </p:cNvPr>
          <p:cNvGrpSpPr/>
          <p:nvPr/>
        </p:nvGrpSpPr>
        <p:grpSpPr>
          <a:xfrm>
            <a:off x="1054211" y="4779596"/>
            <a:ext cx="3159629" cy="1620482"/>
            <a:chOff x="1054211" y="4779596"/>
            <a:chExt cx="3159629" cy="1620482"/>
          </a:xfrm>
        </p:grpSpPr>
        <p:pic>
          <p:nvPicPr>
            <p:cNvPr id="7" name="내용 개체 틀 4">
              <a:extLst>
                <a:ext uri="{FF2B5EF4-FFF2-40B4-BE49-F238E27FC236}">
                  <a16:creationId xmlns:a16="http://schemas.microsoft.com/office/drawing/2014/main" id="{03465198-A255-93AB-F8AE-C2AB3C4D4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569" b="69013"/>
            <a:stretch/>
          </p:blipFill>
          <p:spPr>
            <a:xfrm>
              <a:off x="1054211" y="4803585"/>
              <a:ext cx="3159629" cy="1408956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C6F2B93-402D-0BFE-8989-9E42E4DF18A1}"/>
                </a:ext>
              </a:extLst>
            </p:cNvPr>
            <p:cNvSpPr/>
            <p:nvPr/>
          </p:nvSpPr>
          <p:spPr>
            <a:xfrm>
              <a:off x="1054212" y="4779596"/>
              <a:ext cx="3134545" cy="162048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4D6E61-2AFB-7A4E-1A7D-00E9231B48CF}"/>
              </a:ext>
            </a:extLst>
          </p:cNvPr>
          <p:cNvGrpSpPr/>
          <p:nvPr/>
        </p:nvGrpSpPr>
        <p:grpSpPr>
          <a:xfrm>
            <a:off x="1065414" y="502021"/>
            <a:ext cx="3134545" cy="1620482"/>
            <a:chOff x="1065414" y="502021"/>
            <a:chExt cx="3134545" cy="1620482"/>
          </a:xfrm>
        </p:grpSpPr>
        <p:pic>
          <p:nvPicPr>
            <p:cNvPr id="5" name="내용 개체 틀 4">
              <a:extLst>
                <a:ext uri="{FF2B5EF4-FFF2-40B4-BE49-F238E27FC236}">
                  <a16:creationId xmlns:a16="http://schemas.microsoft.com/office/drawing/2014/main" id="{8DDFE05B-6151-24E4-5508-9D3D06C94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" t="7753" r="83867" b="77048"/>
            <a:stretch/>
          </p:blipFill>
          <p:spPr>
            <a:xfrm>
              <a:off x="1113175" y="514439"/>
              <a:ext cx="2273238" cy="136109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2B17A2-D4BE-1900-54B6-CF011D10AF72}"/>
                </a:ext>
              </a:extLst>
            </p:cNvPr>
            <p:cNvSpPr/>
            <p:nvPr/>
          </p:nvSpPr>
          <p:spPr>
            <a:xfrm>
              <a:off x="1065414" y="502021"/>
              <a:ext cx="3134545" cy="162048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EBDAC8-8121-4704-482E-E4BC5273B4AE}"/>
              </a:ext>
            </a:extLst>
          </p:cNvPr>
          <p:cNvSpPr/>
          <p:nvPr/>
        </p:nvSpPr>
        <p:spPr>
          <a:xfrm>
            <a:off x="1121316" y="3747516"/>
            <a:ext cx="776905" cy="23004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DA11FA-D784-04CA-0286-15F1E965DC76}"/>
              </a:ext>
            </a:extLst>
          </p:cNvPr>
          <p:cNvCxnSpPr>
            <a:cxnSpLocks/>
          </p:cNvCxnSpPr>
          <p:nvPr/>
        </p:nvCxnSpPr>
        <p:spPr>
          <a:xfrm>
            <a:off x="2162467" y="1734452"/>
            <a:ext cx="0" cy="90635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67F2B-9DBA-2F8A-E435-361AA9A89966}"/>
              </a:ext>
            </a:extLst>
          </p:cNvPr>
          <p:cNvSpPr/>
          <p:nvPr/>
        </p:nvSpPr>
        <p:spPr>
          <a:xfrm>
            <a:off x="1968501" y="3749285"/>
            <a:ext cx="1142999" cy="230048"/>
          </a:xfrm>
          <a:prstGeom prst="rect">
            <a:avLst/>
          </a:prstGeom>
          <a:noFill/>
          <a:ln w="38100">
            <a:solidFill>
              <a:srgbClr val="844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E0F15E6-B2A7-FD82-2D04-03213BDD6578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2621484" y="2122503"/>
            <a:ext cx="11203" cy="1643262"/>
          </a:xfrm>
          <a:prstGeom prst="line">
            <a:avLst/>
          </a:prstGeom>
          <a:ln w="38100">
            <a:solidFill>
              <a:srgbClr val="844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C0FA34-6379-967E-4A7E-42D137BCB90F}"/>
              </a:ext>
            </a:extLst>
          </p:cNvPr>
          <p:cNvSpPr/>
          <p:nvPr/>
        </p:nvSpPr>
        <p:spPr>
          <a:xfrm>
            <a:off x="2038938" y="1555195"/>
            <a:ext cx="956145" cy="17925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18ED5C-1A7E-2356-EE5E-361F7C63D62D}"/>
              </a:ext>
            </a:extLst>
          </p:cNvPr>
          <p:cNvSpPr/>
          <p:nvPr/>
        </p:nvSpPr>
        <p:spPr>
          <a:xfrm>
            <a:off x="1153582" y="1548253"/>
            <a:ext cx="837595" cy="186199"/>
          </a:xfrm>
          <a:prstGeom prst="rect">
            <a:avLst/>
          </a:prstGeom>
          <a:noFill/>
          <a:ln w="38100">
            <a:solidFill>
              <a:srgbClr val="FE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79D85A-053C-EE28-923D-998EA4097D8E}"/>
              </a:ext>
            </a:extLst>
          </p:cNvPr>
          <p:cNvCxnSpPr>
            <a:cxnSpLocks/>
          </p:cNvCxnSpPr>
          <p:nvPr/>
        </p:nvCxnSpPr>
        <p:spPr>
          <a:xfrm flipH="1">
            <a:off x="831584" y="1621590"/>
            <a:ext cx="321998" cy="0"/>
          </a:xfrm>
          <a:prstGeom prst="line">
            <a:avLst/>
          </a:prstGeom>
          <a:ln w="38100">
            <a:solidFill>
              <a:srgbClr val="FE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271DD43-C075-0E8E-CFEF-E77144ED6611}"/>
              </a:ext>
            </a:extLst>
          </p:cNvPr>
          <p:cNvCxnSpPr>
            <a:cxnSpLocks/>
          </p:cNvCxnSpPr>
          <p:nvPr/>
        </p:nvCxnSpPr>
        <p:spPr>
          <a:xfrm flipH="1">
            <a:off x="831584" y="4490296"/>
            <a:ext cx="764024" cy="0"/>
          </a:xfrm>
          <a:prstGeom prst="line">
            <a:avLst/>
          </a:prstGeom>
          <a:ln w="38100">
            <a:solidFill>
              <a:srgbClr val="FE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039161-F2D5-4321-AD16-4B15F8EED942}"/>
              </a:ext>
            </a:extLst>
          </p:cNvPr>
          <p:cNvCxnSpPr>
            <a:cxnSpLocks/>
          </p:cNvCxnSpPr>
          <p:nvPr/>
        </p:nvCxnSpPr>
        <p:spPr>
          <a:xfrm>
            <a:off x="839785" y="1621590"/>
            <a:ext cx="0" cy="2868706"/>
          </a:xfrm>
          <a:prstGeom prst="line">
            <a:avLst/>
          </a:prstGeom>
          <a:ln w="38100">
            <a:solidFill>
              <a:srgbClr val="FE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제목 없는 동영상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8F63BD3-EAE8-77BF-BC3B-F1B184838F5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2"/>
                </p14:media>
              </p:ext>
            </p:extLst>
          </p:nvPr>
        </p:nvPicPr>
        <p:blipFill rotWithShape="1">
          <a:blip r:embed="rId7"/>
          <a:srcRect l="2893" t="-83" r="61080" b="67703"/>
          <a:stretch/>
        </p:blipFill>
        <p:spPr>
          <a:xfrm>
            <a:off x="4794819" y="1331899"/>
            <a:ext cx="6841545" cy="3458775"/>
          </a:xfr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0019D830-70D4-E9E3-431C-583FABA08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t="11678" r="69009" b="11678"/>
          <a:stretch/>
        </p:blipFill>
        <p:spPr bwMode="auto">
          <a:xfrm>
            <a:off x="1385561" y="3996476"/>
            <a:ext cx="776906" cy="77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0B10-36C1-E795-F661-2B4B6B42C269}"/>
              </a:ext>
            </a:extLst>
          </p:cNvPr>
          <p:cNvSpPr txBox="1"/>
          <p:nvPr/>
        </p:nvSpPr>
        <p:spPr>
          <a:xfrm>
            <a:off x="2632686" y="2208984"/>
            <a:ext cx="191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Onclick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5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0" grpId="0" animBg="1"/>
      <p:bldP spid="16" grpId="0" animBg="1"/>
      <p:bldP spid="20" grpId="0" animBg="1"/>
      <p:bldP spid="24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7D7609-7631-A789-8400-CA1B6AAEA5D7}"/>
              </a:ext>
            </a:extLst>
          </p:cNvPr>
          <p:cNvSpPr/>
          <p:nvPr/>
        </p:nvSpPr>
        <p:spPr>
          <a:xfrm>
            <a:off x="0" y="-35238"/>
            <a:ext cx="12192000" cy="688053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92EE76-81BC-08C8-0971-DCE591FD6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" y="-35238"/>
            <a:ext cx="8908110" cy="68805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8B6410-EC88-BF97-05CC-8A4B83A055AA}"/>
              </a:ext>
            </a:extLst>
          </p:cNvPr>
          <p:cNvSpPr/>
          <p:nvPr/>
        </p:nvSpPr>
        <p:spPr>
          <a:xfrm>
            <a:off x="-1088" y="-106518"/>
            <a:ext cx="12192000" cy="7219950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AF6C9CD-B92E-B388-731D-CEB90D41F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045" b="6091"/>
          <a:stretch/>
        </p:blipFill>
        <p:spPr>
          <a:xfrm>
            <a:off x="7774602" y="4261135"/>
            <a:ext cx="4197454" cy="2305050"/>
          </a:xfr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23ABEF5-2307-0E3B-B84C-08CC5BF3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33" y="1332455"/>
            <a:ext cx="3676160" cy="12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61BB32-BF10-D1A7-A76B-CD0714286F5B}"/>
              </a:ext>
            </a:extLst>
          </p:cNvPr>
          <p:cNvGrpSpPr/>
          <p:nvPr/>
        </p:nvGrpSpPr>
        <p:grpSpPr>
          <a:xfrm>
            <a:off x="5416550" y="177631"/>
            <a:ext cx="6534150" cy="3143420"/>
            <a:chOff x="1188595" y="1816100"/>
            <a:chExt cx="8576560" cy="4260850"/>
          </a:xfrm>
        </p:grpSpPr>
        <p:pic>
          <p:nvPicPr>
            <p:cNvPr id="10" name="내용 개체 틀 2">
              <a:extLst>
                <a:ext uri="{FF2B5EF4-FFF2-40B4-BE49-F238E27FC236}">
                  <a16:creationId xmlns:a16="http://schemas.microsoft.com/office/drawing/2014/main" id="{74DA5053-D8AE-3A2C-5B19-5B63065F2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46" t="22648" r="20372" b="33887"/>
            <a:stretch/>
          </p:blipFill>
          <p:spPr>
            <a:xfrm>
              <a:off x="1188595" y="1816100"/>
              <a:ext cx="8576560" cy="42608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32894F-B229-CC51-BDB8-C638DB0689A9}"/>
                </a:ext>
              </a:extLst>
            </p:cNvPr>
            <p:cNvSpPr/>
            <p:nvPr/>
          </p:nvSpPr>
          <p:spPr>
            <a:xfrm>
              <a:off x="1295400" y="2705100"/>
              <a:ext cx="8280400" cy="482600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ED5803E-AC6B-034A-CDC2-077DD3460199}"/>
              </a:ext>
            </a:extLst>
          </p:cNvPr>
          <p:cNvSpPr txBox="1"/>
          <p:nvPr/>
        </p:nvSpPr>
        <p:spPr>
          <a:xfrm>
            <a:off x="694265" y="3435302"/>
            <a:ext cx="5477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Firebase Authentication </a:t>
            </a:r>
            <a:r>
              <a:rPr lang="ko-KR" altLang="en-US" sz="2400" dirty="0"/>
              <a:t>기능 이용</a:t>
            </a:r>
            <a:endParaRPr lang="en-US" altLang="ko-KR" sz="2400" dirty="0"/>
          </a:p>
          <a:p>
            <a:r>
              <a:rPr lang="ko-KR" altLang="en-US" sz="2400" dirty="0"/>
              <a:t>홈페이지 설명을 따라가면서 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Script </a:t>
            </a:r>
            <a:r>
              <a:rPr lang="ko-KR" altLang="en-US" sz="2400" dirty="0"/>
              <a:t>적용 과정에서</a:t>
            </a:r>
            <a:endParaRPr lang="en-US" altLang="ko-KR" sz="2400" dirty="0"/>
          </a:p>
          <a:p>
            <a:r>
              <a:rPr lang="en-US" altLang="ko-KR" sz="2400" dirty="0"/>
              <a:t>CSS </a:t>
            </a:r>
            <a:r>
              <a:rPr lang="ko-KR" altLang="en-US" sz="2400" dirty="0"/>
              <a:t>적용은 추후에 하기로 결정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40D49A-16C7-FC02-D755-D6602E34BFA7}"/>
              </a:ext>
            </a:extLst>
          </p:cNvPr>
          <p:cNvCxnSpPr/>
          <p:nvPr/>
        </p:nvCxnSpPr>
        <p:spPr>
          <a:xfrm>
            <a:off x="5416550" y="3321051"/>
            <a:ext cx="3363065" cy="1415954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97589A-7775-82D8-E78D-016DF14E0F25}"/>
              </a:ext>
            </a:extLst>
          </p:cNvPr>
          <p:cNvCxnSpPr>
            <a:cxnSpLocks/>
          </p:cNvCxnSpPr>
          <p:nvPr/>
        </p:nvCxnSpPr>
        <p:spPr>
          <a:xfrm flipH="1">
            <a:off x="11110304" y="3328075"/>
            <a:ext cx="840396" cy="140893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D9EFF66-BFFA-C773-9641-8CE825804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3"/>
          <a:stretch/>
        </p:blipFill>
        <p:spPr>
          <a:xfrm>
            <a:off x="0" y="0"/>
            <a:ext cx="12180134" cy="594752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DF2284-A8FB-DF88-87BF-A98331E4B778}"/>
              </a:ext>
            </a:extLst>
          </p:cNvPr>
          <p:cNvSpPr/>
          <p:nvPr/>
        </p:nvSpPr>
        <p:spPr>
          <a:xfrm>
            <a:off x="0" y="-106518"/>
            <a:ext cx="12192000" cy="7219950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F59BC1-8DB3-F8F8-C0EB-6DD9438E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110" y="1141887"/>
            <a:ext cx="4403958" cy="1325563"/>
          </a:xfrm>
        </p:spPr>
        <p:txBody>
          <a:bodyPr/>
          <a:lstStyle/>
          <a:p>
            <a:r>
              <a:rPr lang="ko-KR" altLang="en-US" dirty="0"/>
              <a:t>앞으로의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4FF13-5D8A-97DC-699A-A4341DD2D81A}"/>
              </a:ext>
            </a:extLst>
          </p:cNvPr>
          <p:cNvSpPr txBox="1"/>
          <p:nvPr/>
        </p:nvSpPr>
        <p:spPr>
          <a:xfrm>
            <a:off x="937222" y="2707766"/>
            <a:ext cx="5152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회원가입 페이지 보완</a:t>
            </a:r>
            <a:r>
              <a:rPr lang="en-US" altLang="ko-KR" sz="2800" dirty="0"/>
              <a:t>(CSS)</a:t>
            </a:r>
          </a:p>
          <a:p>
            <a:endParaRPr lang="en-US" altLang="ko-KR" sz="2800" dirty="0"/>
          </a:p>
        </p:txBody>
      </p:sp>
      <p:pic>
        <p:nvPicPr>
          <p:cNvPr id="6" name="그래픽 5" descr="플립 달력 단색으로 채워진">
            <a:extLst>
              <a:ext uri="{FF2B5EF4-FFF2-40B4-BE49-F238E27FC236}">
                <a16:creationId xmlns:a16="http://schemas.microsoft.com/office/drawing/2014/main" id="{176B38F3-256D-2BB4-F3F4-2ADF1077F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4711" y="1347468"/>
            <a:ext cx="914400" cy="914400"/>
          </a:xfrm>
          <a:prstGeom prst="rect">
            <a:avLst/>
          </a:prstGeom>
        </p:spPr>
      </p:pic>
      <p:pic>
        <p:nvPicPr>
          <p:cNvPr id="14" name="그래픽 13" descr="샴페인잔 윤곽선">
            <a:extLst>
              <a:ext uri="{FF2B5EF4-FFF2-40B4-BE49-F238E27FC236}">
                <a16:creationId xmlns:a16="http://schemas.microsoft.com/office/drawing/2014/main" id="{EAB5DF1B-8899-C17D-4989-163BCA21D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0686" y="343309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B071F7-4268-16F6-E4AB-75D3C57CADBF}"/>
              </a:ext>
            </a:extLst>
          </p:cNvPr>
          <p:cNvSpPr txBox="1"/>
          <p:nvPr/>
        </p:nvSpPr>
        <p:spPr>
          <a:xfrm>
            <a:off x="6847410" y="2712152"/>
            <a:ext cx="45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메인 페이지 콘텐츠 구성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9" name="그래픽 8" descr="일일 일정표 윤곽선">
            <a:extLst>
              <a:ext uri="{FF2B5EF4-FFF2-40B4-BE49-F238E27FC236}">
                <a16:creationId xmlns:a16="http://schemas.microsoft.com/office/drawing/2014/main" id="{0D4F228D-A7BC-86C0-E7D0-F00405E411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6914" y="3503457"/>
            <a:ext cx="914400" cy="914400"/>
          </a:xfrm>
          <a:prstGeom prst="rect">
            <a:avLst/>
          </a:prstGeom>
        </p:spPr>
      </p:pic>
      <p:pic>
        <p:nvPicPr>
          <p:cNvPr id="12" name="그래픽 11" descr="악보 윤곽선">
            <a:extLst>
              <a:ext uri="{FF2B5EF4-FFF2-40B4-BE49-F238E27FC236}">
                <a16:creationId xmlns:a16="http://schemas.microsoft.com/office/drawing/2014/main" id="{56E2D5AA-0360-249E-280B-0915571F95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57068" y="3429000"/>
            <a:ext cx="914400" cy="914400"/>
          </a:xfrm>
          <a:prstGeom prst="rect">
            <a:avLst/>
          </a:prstGeom>
        </p:spPr>
      </p:pic>
      <p:pic>
        <p:nvPicPr>
          <p:cNvPr id="15" name="그래픽 14" descr="포스트잇 윤곽선">
            <a:extLst>
              <a:ext uri="{FF2B5EF4-FFF2-40B4-BE49-F238E27FC236}">
                <a16:creationId xmlns:a16="http://schemas.microsoft.com/office/drawing/2014/main" id="{01F16E14-BB82-E2E9-CE86-72C506A71E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27222" y="3429000"/>
            <a:ext cx="914400" cy="914400"/>
          </a:xfrm>
          <a:prstGeom prst="rect">
            <a:avLst/>
          </a:prstGeom>
        </p:spPr>
      </p:pic>
      <p:pic>
        <p:nvPicPr>
          <p:cNvPr id="20" name="그래픽 19" descr="자물쇠 윤곽선">
            <a:extLst>
              <a:ext uri="{FF2B5EF4-FFF2-40B4-BE49-F238E27FC236}">
                <a16:creationId xmlns:a16="http://schemas.microsoft.com/office/drawing/2014/main" id="{8B3DFE20-4AF3-26A2-9960-2816E4D82E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1911" y="343309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42E41B-3521-CAA2-26ED-6DE556EEB235}"/>
              </a:ext>
            </a:extLst>
          </p:cNvPr>
          <p:cNvSpPr txBox="1"/>
          <p:nvPr/>
        </p:nvSpPr>
        <p:spPr>
          <a:xfrm>
            <a:off x="85249" y="4478548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 축하 문구</a:t>
            </a:r>
            <a:endParaRPr lang="en-US" altLang="ko-KR" dirty="0"/>
          </a:p>
          <a:p>
            <a:pPr algn="ctr"/>
            <a:r>
              <a:rPr lang="ko-KR" altLang="en-US" dirty="0"/>
              <a:t>로그인 안내 문구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84A92-53A1-BC3E-8755-40F548FC17CB}"/>
              </a:ext>
            </a:extLst>
          </p:cNvPr>
          <p:cNvSpPr txBox="1"/>
          <p:nvPr/>
        </p:nvSpPr>
        <p:spPr>
          <a:xfrm>
            <a:off x="2853211" y="4481533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 </a:t>
            </a:r>
            <a:r>
              <a:rPr lang="en-US" altLang="ko-KR" dirty="0"/>
              <a:t>6</a:t>
            </a:r>
            <a:r>
              <a:rPr lang="ko-KR" altLang="en-US" dirty="0"/>
              <a:t>자 이상 필요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경고 문구 띄우기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09D96C-37E8-5A0F-F729-B5883D2775F7}"/>
              </a:ext>
            </a:extLst>
          </p:cNvPr>
          <p:cNvSpPr txBox="1"/>
          <p:nvPr/>
        </p:nvSpPr>
        <p:spPr>
          <a:xfrm>
            <a:off x="6801489" y="4514419"/>
            <a:ext cx="13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일기장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FBD5F-6956-6133-294A-F07612853C59}"/>
              </a:ext>
            </a:extLst>
          </p:cNvPr>
          <p:cNvSpPr txBox="1"/>
          <p:nvPr/>
        </p:nvSpPr>
        <p:spPr>
          <a:xfrm>
            <a:off x="8331335" y="4514419"/>
            <a:ext cx="136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음악추천</a:t>
            </a:r>
            <a:endParaRPr lang="en-US" altLang="ko-KR" dirty="0"/>
          </a:p>
          <a:p>
            <a:pPr algn="ctr"/>
            <a:r>
              <a:rPr lang="en-US" altLang="ko-KR" dirty="0"/>
              <a:t>playlist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EAE184-21E8-A087-6FE5-364CDBE83454}"/>
              </a:ext>
            </a:extLst>
          </p:cNvPr>
          <p:cNvSpPr txBox="1"/>
          <p:nvPr/>
        </p:nvSpPr>
        <p:spPr>
          <a:xfrm>
            <a:off x="9861181" y="4478547"/>
            <a:ext cx="148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월간 내역 한번에 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95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DB79-640E-06DD-0537-75709EEF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7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https://colab.research.google.com/drive/1LEIcD9wNEorwdgn8HMzZpyTAJyjam-bz?authuser=1#scrollTo=1V4bR8VrrA52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84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D9EFF66-BFFA-C773-9641-8CE825804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3"/>
          <a:stretch/>
        </p:blipFill>
        <p:spPr>
          <a:xfrm>
            <a:off x="0" y="0"/>
            <a:ext cx="12180134" cy="594752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DF2284-A8FB-DF88-87BF-A98331E4B778}"/>
              </a:ext>
            </a:extLst>
          </p:cNvPr>
          <p:cNvSpPr/>
          <p:nvPr/>
        </p:nvSpPr>
        <p:spPr>
          <a:xfrm>
            <a:off x="0" y="-361950"/>
            <a:ext cx="12192000" cy="7219950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F59BC1-8DB3-F8F8-C0EB-6DD9438E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110" y="1141887"/>
            <a:ext cx="4403958" cy="1325563"/>
          </a:xfrm>
        </p:spPr>
        <p:txBody>
          <a:bodyPr/>
          <a:lstStyle/>
          <a:p>
            <a:r>
              <a:rPr lang="ko-KR" altLang="en-US" dirty="0"/>
              <a:t>앞으로의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4FF13-5D8A-97DC-699A-A4341DD2D81A}"/>
              </a:ext>
            </a:extLst>
          </p:cNvPr>
          <p:cNvSpPr txBox="1"/>
          <p:nvPr/>
        </p:nvSpPr>
        <p:spPr>
          <a:xfrm>
            <a:off x="280106" y="2689117"/>
            <a:ext cx="6045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모델완성</a:t>
            </a:r>
            <a:r>
              <a:rPr lang="en-US" altLang="ko-KR" sz="2800" dirty="0"/>
              <a:t>(</a:t>
            </a:r>
            <a:r>
              <a:rPr lang="ko-KR" altLang="en-US" sz="2800" dirty="0"/>
              <a:t>오류 잡기</a:t>
            </a:r>
            <a:r>
              <a:rPr lang="en-US" altLang="ko-KR" sz="2800" dirty="0"/>
              <a:t>), </a:t>
            </a:r>
            <a:r>
              <a:rPr lang="ko-KR" altLang="en-US" sz="2800" dirty="0"/>
              <a:t>데이터 수집</a:t>
            </a:r>
            <a:endParaRPr lang="en-US" altLang="ko-KR" sz="2800" dirty="0"/>
          </a:p>
        </p:txBody>
      </p:sp>
      <p:pic>
        <p:nvPicPr>
          <p:cNvPr id="6" name="그래픽 5" descr="플립 달력 단색으로 채워진">
            <a:extLst>
              <a:ext uri="{FF2B5EF4-FFF2-40B4-BE49-F238E27FC236}">
                <a16:creationId xmlns:a16="http://schemas.microsoft.com/office/drawing/2014/main" id="{176B38F3-256D-2BB4-F3F4-2ADF1077F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4711" y="1347468"/>
            <a:ext cx="914400" cy="914400"/>
          </a:xfrm>
          <a:prstGeom prst="rect">
            <a:avLst/>
          </a:prstGeom>
        </p:spPr>
      </p:pic>
      <p:pic>
        <p:nvPicPr>
          <p:cNvPr id="14" name="그래픽 13" descr="샴페인잔 윤곽선">
            <a:extLst>
              <a:ext uri="{FF2B5EF4-FFF2-40B4-BE49-F238E27FC236}">
                <a16:creationId xmlns:a16="http://schemas.microsoft.com/office/drawing/2014/main" id="{EAB5DF1B-8899-C17D-4989-163BCA21D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0686" y="343309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B071F7-4268-16F6-E4AB-75D3C57CADBF}"/>
              </a:ext>
            </a:extLst>
          </p:cNvPr>
          <p:cNvSpPr txBox="1"/>
          <p:nvPr/>
        </p:nvSpPr>
        <p:spPr>
          <a:xfrm>
            <a:off x="6880168" y="3101513"/>
            <a:ext cx="49172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주차 </a:t>
            </a:r>
            <a:r>
              <a:rPr lang="en-US" altLang="ko-KR" sz="2800" dirty="0"/>
              <a:t>-&gt;</a:t>
            </a:r>
            <a:r>
              <a:rPr lang="ko-KR" altLang="en-US" sz="2800" dirty="0"/>
              <a:t>모델</a:t>
            </a:r>
            <a:r>
              <a:rPr lang="en-US" altLang="ko-KR" sz="2800" dirty="0"/>
              <a:t> </a:t>
            </a:r>
            <a:r>
              <a:rPr lang="ko-KR" altLang="en-US" sz="2800" dirty="0"/>
              <a:t>완성</a:t>
            </a:r>
            <a:endParaRPr lang="en-US" altLang="ko-KR" sz="2800" dirty="0"/>
          </a:p>
          <a:p>
            <a:r>
              <a:rPr lang="en-US" altLang="ko-KR" sz="2800" dirty="0"/>
              <a:t>5</a:t>
            </a:r>
            <a:r>
              <a:rPr lang="ko-KR" altLang="en-US" sz="2800" dirty="0"/>
              <a:t>주차 </a:t>
            </a:r>
            <a:r>
              <a:rPr lang="en-US" altLang="ko-KR" sz="2800" dirty="0"/>
              <a:t>-&gt; </a:t>
            </a:r>
            <a:r>
              <a:rPr lang="ko-KR" altLang="en-US" sz="2800" dirty="0"/>
              <a:t>최적화</a:t>
            </a:r>
            <a:endParaRPr lang="en-US" altLang="ko-KR" sz="2800" dirty="0"/>
          </a:p>
          <a:p>
            <a:r>
              <a:rPr lang="en-US" altLang="ko-KR" sz="2800" dirty="0"/>
              <a:t>6</a:t>
            </a:r>
            <a:r>
              <a:rPr lang="ko-KR" altLang="en-US" sz="2800" dirty="0"/>
              <a:t>주차 </a:t>
            </a:r>
            <a:r>
              <a:rPr lang="en-US" altLang="ko-KR" sz="2800" dirty="0"/>
              <a:t>-&gt; </a:t>
            </a:r>
            <a:r>
              <a:rPr lang="ko-KR" altLang="en-US" sz="2800" dirty="0"/>
              <a:t>최적화 </a:t>
            </a:r>
            <a:r>
              <a:rPr lang="en-US" altLang="ko-KR" sz="2800" dirty="0"/>
              <a:t>+ web </a:t>
            </a:r>
            <a:r>
              <a:rPr lang="ko-KR" altLang="en-US" sz="2800" dirty="0"/>
              <a:t>배포</a:t>
            </a:r>
            <a:endParaRPr lang="en-US" altLang="ko-KR" sz="2800" dirty="0"/>
          </a:p>
          <a:p>
            <a:r>
              <a:rPr lang="en-US" altLang="ko-KR" sz="2800" dirty="0"/>
              <a:t>7</a:t>
            </a:r>
            <a:r>
              <a:rPr lang="ko-KR" altLang="en-US" sz="2800" dirty="0"/>
              <a:t>주차 </a:t>
            </a:r>
            <a:r>
              <a:rPr lang="en-US" altLang="ko-KR" sz="2800" dirty="0"/>
              <a:t>-&gt; </a:t>
            </a:r>
            <a:r>
              <a:rPr lang="ko-KR" altLang="en-US" sz="2800" dirty="0"/>
              <a:t>최적화</a:t>
            </a:r>
            <a:r>
              <a:rPr lang="en-US" altLang="ko-KR" sz="2800" dirty="0"/>
              <a:t> </a:t>
            </a:r>
          </a:p>
        </p:txBody>
      </p:sp>
      <p:pic>
        <p:nvPicPr>
          <p:cNvPr id="20" name="그래픽 19" descr="자물쇠 윤곽선">
            <a:extLst>
              <a:ext uri="{FF2B5EF4-FFF2-40B4-BE49-F238E27FC236}">
                <a16:creationId xmlns:a16="http://schemas.microsoft.com/office/drawing/2014/main" id="{8B3DFE20-4AF3-26A2-9960-2816E4D82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1911" y="343309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42E41B-3521-CAA2-26ED-6DE556EEB235}"/>
              </a:ext>
            </a:extLst>
          </p:cNvPr>
          <p:cNvSpPr txBox="1"/>
          <p:nvPr/>
        </p:nvSpPr>
        <p:spPr>
          <a:xfrm>
            <a:off x="85249" y="4478548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재성</a:t>
            </a:r>
            <a:r>
              <a:rPr lang="en-US" altLang="ko-KR" dirty="0"/>
              <a:t>-</a:t>
            </a:r>
            <a:r>
              <a:rPr lang="ko-KR" altLang="en-US" dirty="0"/>
              <a:t>모델 완성</a:t>
            </a:r>
            <a:endParaRPr lang="en-US" altLang="ko-KR" dirty="0"/>
          </a:p>
          <a:p>
            <a:pPr algn="ctr"/>
            <a:r>
              <a:rPr lang="ko-KR" altLang="en-US" dirty="0"/>
              <a:t>모델 최적화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84A92-53A1-BC3E-8755-40F548FC17CB}"/>
              </a:ext>
            </a:extLst>
          </p:cNvPr>
          <p:cNvSpPr txBox="1"/>
          <p:nvPr/>
        </p:nvSpPr>
        <p:spPr>
          <a:xfrm>
            <a:off x="2853211" y="4481533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성욱</a:t>
            </a:r>
            <a:r>
              <a:rPr lang="en-US" altLang="ko-KR" dirty="0"/>
              <a:t>,</a:t>
            </a:r>
            <a:r>
              <a:rPr lang="ko-KR" altLang="en-US" dirty="0"/>
              <a:t>민성</a:t>
            </a:r>
            <a:r>
              <a:rPr lang="en-US" altLang="ko-KR" dirty="0"/>
              <a:t>,</a:t>
            </a:r>
            <a:r>
              <a:rPr lang="ko-KR" altLang="en-US" dirty="0"/>
              <a:t>광석</a:t>
            </a:r>
            <a:r>
              <a:rPr lang="en-US" altLang="ko-KR" dirty="0"/>
              <a:t>-</a:t>
            </a:r>
            <a:br>
              <a:rPr lang="en-US" altLang="ko-KR" dirty="0"/>
            </a:br>
            <a:r>
              <a:rPr lang="ko-KR" altLang="en-US" dirty="0"/>
              <a:t>클론 코딩 후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모델 최적화 참여</a:t>
            </a:r>
          </a:p>
        </p:txBody>
      </p:sp>
    </p:spTree>
    <p:extLst>
      <p:ext uri="{BB962C8B-B14F-4D97-AF65-F5344CB8AC3E}">
        <p14:creationId xmlns:p14="http://schemas.microsoft.com/office/powerpoint/2010/main" val="3401595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F2DEB-E6A8-B771-AAE7-428409FC4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89" y="2184361"/>
            <a:ext cx="10632688" cy="1244639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effectLst>
                  <a:reflection blurRad="6350" stA="50000" endA="300" endPos="50000" dist="60007" dir="5400000" sy="-100000" algn="bl" rotWithShape="0"/>
                </a:effectLst>
              </a:rPr>
              <a:t>Thank you</a:t>
            </a:r>
            <a:endParaRPr lang="ko-KR" altLang="en-US" sz="4800" dirty="0"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BE9AA-8A4C-76F5-28AF-E8BAAB5AC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350" y="3144643"/>
            <a:ext cx="2559205" cy="292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dirty="0"/>
              <a:t>Q&amp;A</a:t>
            </a:r>
            <a:endParaRPr lang="ko-KR" altLang="en-US" sz="4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7DCDA4-FB95-2705-C5CE-1E4BAC2EB528}"/>
              </a:ext>
            </a:extLst>
          </p:cNvPr>
          <p:cNvCxnSpPr/>
          <p:nvPr/>
        </p:nvCxnSpPr>
        <p:spPr>
          <a:xfrm>
            <a:off x="1241502" y="3018262"/>
            <a:ext cx="76646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D2Coding ligature"/>
        <a:ea typeface="D2Coding ligature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228</Words>
  <Application>Microsoft Office PowerPoint</Application>
  <PresentationFormat>와이드스크린</PresentationFormat>
  <Paragraphs>66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D2Coding</vt:lpstr>
      <vt:lpstr>D2Coding ligature</vt:lpstr>
      <vt:lpstr>Arial</vt:lpstr>
      <vt:lpstr>Office 테마</vt:lpstr>
      <vt:lpstr>MAKERS_DAY  INTERIM_PRESENTATION</vt:lpstr>
      <vt:lpstr>MAKERS_DAY  INTERIM_PRESENTATION</vt:lpstr>
      <vt:lpstr>작업 요약</vt:lpstr>
      <vt:lpstr>PowerPoint 프레젠테이션</vt:lpstr>
      <vt:lpstr>PowerPoint 프레젠테이션</vt:lpstr>
      <vt:lpstr>앞으로의 계획</vt:lpstr>
      <vt:lpstr>https://colab.research.google.com/drive/1LEIcD9wNEorwdgn8HMzZpyTAJyjam-bz?authuser=1#scrollTo=1V4bR8VrrA52</vt:lpstr>
      <vt:lpstr>앞으로의 계획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윤정 조</dc:creator>
  <cp:lastModifiedBy>재성</cp:lastModifiedBy>
  <cp:revision>1</cp:revision>
  <dcterms:created xsi:type="dcterms:W3CDTF">2023-07-27T14:01:05Z</dcterms:created>
  <dcterms:modified xsi:type="dcterms:W3CDTF">2023-07-28T18:44:47Z</dcterms:modified>
</cp:coreProperties>
</file>